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Layouts/slideLayout50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_rels/slideLayout122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3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124.xml.rels" ContentType="application/vnd.openxmlformats-package.relationships+xml"/>
  <Override PartName="/ppt/slideLayouts/_rels/slideLayout10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5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0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6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10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7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10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8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106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29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107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108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09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6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114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15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16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17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18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9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34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112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135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113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132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133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137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138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139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142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143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144.xml.rels" ContentType="application/vnd.openxmlformats-package.relationships+xml"/>
  <Override PartName="/ppt/slideLayouts/_rels/slideLayout72.xml.rels" ContentType="application/vnd.openxmlformats-package.relationships+xml"/>
  <Override PartName="/ppt/slideLayouts/_rels/slideLayout73.xml.rels" ContentType="application/vnd.openxmlformats-package.relationships+xml"/>
  <Override PartName="/ppt/slideLayouts/_rels/slideLayout74.xml.rels" ContentType="application/vnd.openxmlformats-package.relationships+xml"/>
  <Override PartName="/ppt/slideLayouts/_rels/slideLayout75.xml.rels" ContentType="application/vnd.openxmlformats-package.relationships+xml"/>
  <Override PartName="/ppt/slideLayouts/_rels/slideLayout76.xml.rels" ContentType="application/vnd.openxmlformats-package.relationships+xml"/>
  <Override PartName="/ppt/slideLayouts/_rels/slideLayout77.xml.rels" ContentType="application/vnd.openxmlformats-package.relationships+xml"/>
  <Override PartName="/ppt/slideLayouts/_rels/slideLayout78.xml.rels" ContentType="application/vnd.openxmlformats-package.relationships+xml"/>
  <Override PartName="/ppt/slideLayouts/_rels/slideLayout79.xml.rels" ContentType="application/vnd.openxmlformats-package.relationships+xml"/>
  <Override PartName="/ppt/slideLayouts/_rels/slideLayout80.xml.rels" ContentType="application/vnd.openxmlformats-package.relationships+xml"/>
  <Override PartName="/ppt/slideLayouts/_rels/slideLayout81.xml.rels" ContentType="application/vnd.openxmlformats-package.relationships+xml"/>
  <Override PartName="/ppt/slideLayouts/_rels/slideLayout82.xml.rels" ContentType="application/vnd.openxmlformats-package.relationships+xml"/>
  <Override PartName="/ppt/slideLayouts/_rels/slideLayout83.xml.rels" ContentType="application/vnd.openxmlformats-package.relationships+xml"/>
  <Override PartName="/ppt/slideLayouts/_rels/slideLayout84.xml.rels" ContentType="application/vnd.openxmlformats-package.relationships+xml"/>
  <Override PartName="/ppt/slideLayouts/_rels/slideLayout85.xml.rels" ContentType="application/vnd.openxmlformats-package.relationships+xml"/>
  <Override PartName="/ppt/slideLayouts/_rels/slideLayout86.xml.rels" ContentType="application/vnd.openxmlformats-package.relationships+xml"/>
  <Override PartName="/ppt/slideLayouts/_rels/slideLayout87.xml.rels" ContentType="application/vnd.openxmlformats-package.relationships+xml"/>
  <Override PartName="/ppt/slideLayouts/_rels/slideLayout88.xml.rels" ContentType="application/vnd.openxmlformats-package.relationships+xml"/>
  <Override PartName="/ppt/slideLayouts/_rels/slideLayout89.xml.rels" ContentType="application/vnd.openxmlformats-package.relationships+xml"/>
  <Override PartName="/ppt/slideLayouts/_rels/slideLayout90.xml.rels" ContentType="application/vnd.openxmlformats-package.relationships+xml"/>
  <Override PartName="/ppt/slideLayouts/_rels/slideLayout91.xml.rels" ContentType="application/vnd.openxmlformats-package.relationships+xml"/>
  <Override PartName="/ppt/slideLayouts/_rels/slideLayout92.xml.rels" ContentType="application/vnd.openxmlformats-package.relationships+xml"/>
  <Override PartName="/ppt/slideLayouts/_rels/slideLayout93.xml.rels" ContentType="application/vnd.openxmlformats-package.relationships+xml"/>
  <Override PartName="/ppt/slideLayouts/_rels/slideLayout94.xml.rels" ContentType="application/vnd.openxmlformats-package.relationships+xml"/>
  <Override PartName="/ppt/slideLayouts/_rels/slideLayout95.xml.rels" ContentType="application/vnd.openxmlformats-package.relationships+xml"/>
  <Override PartName="/ppt/slideLayouts/_rels/slideLayout96.xml.rels" ContentType="application/vnd.openxmlformats-package.relationships+xml"/>
  <Override PartName="/ppt/slideLayouts/_rels/slideLayout97.xml.rels" ContentType="application/vnd.openxmlformats-package.relationships+xml"/>
  <Override PartName="/ppt/slideLayouts/_rels/slideLayout98.xml.rels" ContentType="application/vnd.openxmlformats-package.relationships+xml"/>
  <Override PartName="/ppt/slideLayouts/_rels/slideLayout99.xml.rels" ContentType="application/vnd.openxmlformats-package.relationships+xml"/>
  <Override PartName="/ppt/slideLayouts/_rels/slideLayout100.xml.rels" ContentType="application/vnd.openxmlformats-package.relationships+xml"/>
  <Override PartName="/ppt/slideLayouts/_rels/slideLayout101.xml.rels" ContentType="application/vnd.openxmlformats-package.relationships+xml"/>
  <Override PartName="/ppt/slideLayouts/_rels/slideLayout110.xml.rels" ContentType="application/vnd.openxmlformats-package.relationships+xml"/>
  <Override PartName="/ppt/slideLayouts/_rels/slideLayout111.xml.rels" ContentType="application/vnd.openxmlformats-package.relationships+xml"/>
  <Override PartName="/ppt/slideLayouts/_rels/slideLayout120.xml.rels" ContentType="application/vnd.openxmlformats-package.relationships+xml"/>
  <Override PartName="/ppt/slideLayouts/_rels/slideLayout121.xml.rels" ContentType="application/vnd.openxmlformats-package.relationships+xml"/>
  <Override PartName="/ppt/slideLayouts/_rels/slideLayout130.xml.rels" ContentType="application/vnd.openxmlformats-package.relationships+xml"/>
  <Override PartName="/ppt/slideLayouts/_rels/slideLayout131.xml.rels" ContentType="application/vnd.openxmlformats-package.relationships+xml"/>
  <Override PartName="/ppt/slideLayouts/_rels/slideLayout140.xml.rels" ContentType="application/vnd.openxmlformats-package.relationships+xml"/>
  <Override PartName="/ppt/slideLayouts/_rels/slideLayout141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  <p:sldMasterId id="2147483726" r:id="rId8"/>
    <p:sldMasterId id="2147483739" r:id="rId9"/>
    <p:sldMasterId id="2147483752" r:id="rId10"/>
    <p:sldMasterId id="2147483765" r:id="rId11"/>
    <p:sldMasterId id="2147483778" r:id="rId12"/>
    <p:sldMasterId id="2147483791" r:id="rId13"/>
  </p:sldMasterIdLst>
  <p:sldIdLst>
    <p:sldId id="256" r:id="rId14"/>
    <p:sldId id="257" r:id="rId15"/>
    <p:sldId id="258" r:id="rId16"/>
    <p:sldId id="259" r:id="rId17"/>
    <p:sldId id="260" r:id="rId18"/>
  </p:sldIdLst>
  <p:sldSz cx="30243463" cy="427736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9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9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7E5F59-3D97-4C41-A957-0548DDC77DA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1F4E2B-A8B7-460A-A7DC-E54EA061D8D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0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9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0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4C001F60-0AD4-4A59-AF0C-700552C25F6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0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D0C04CE2-1E75-4534-8888-C588BDE65F1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0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subTitle"/>
          </p:nvPr>
        </p:nvSpPr>
        <p:spPr>
          <a:xfrm>
            <a:off x="1512000" y="1712880"/>
            <a:ext cx="27219240" cy="330472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CC2545C2-7C90-4CB9-B18E-D984B28E860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0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5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6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BBE50E14-2262-4C03-A083-5973E3C597C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0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8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9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0" name="PlaceHolder 4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D363EC23-3B49-4DE8-A1D2-6E8B8A46695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0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2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3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4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CDEB2F5F-10AD-4C61-852C-F61CD8DCBF8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0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6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7" name="PlaceHolder 3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9DB9F32F-396D-4732-88CE-71B9F794858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0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9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0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1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2" name="PlaceHolder 5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1E010688-30D9-43CE-8F54-3F4DAB9E29F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0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4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5" name="PlaceHolder 3"/>
          <p:cNvSpPr>
            <a:spLocks noGrp="1"/>
          </p:cNvSpPr>
          <p:nvPr>
            <p:ph/>
          </p:nvPr>
        </p:nvSpPr>
        <p:spPr>
          <a:xfrm>
            <a:off x="6030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6" name="PlaceHolder 4"/>
          <p:cNvSpPr>
            <a:spLocks noGrp="1"/>
          </p:cNvSpPr>
          <p:nvPr>
            <p:ph/>
          </p:nvPr>
        </p:nvSpPr>
        <p:spPr>
          <a:xfrm>
            <a:off x="10548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7" name="PlaceHolder 5"/>
          <p:cNvSpPr>
            <a:spLocks noGrp="1"/>
          </p:cNvSpPr>
          <p:nvPr>
            <p:ph/>
          </p:nvPr>
        </p:nvSpPr>
        <p:spPr>
          <a:xfrm>
            <a:off x="151200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8" name="PlaceHolder 6"/>
          <p:cNvSpPr>
            <a:spLocks noGrp="1"/>
          </p:cNvSpPr>
          <p:nvPr>
            <p:ph/>
          </p:nvPr>
        </p:nvSpPr>
        <p:spPr>
          <a:xfrm>
            <a:off x="6030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9" name="PlaceHolder 7"/>
          <p:cNvSpPr>
            <a:spLocks noGrp="1"/>
          </p:cNvSpPr>
          <p:nvPr>
            <p:ph/>
          </p:nvPr>
        </p:nvSpPr>
        <p:spPr>
          <a:xfrm>
            <a:off x="10548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3CD2AD85-0E18-43E0-97BE-20E2AC3A889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0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32533359-6F8F-4AA9-B81A-C6B9292B335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61F1B2-F696-413C-A50B-95E2ED6131E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7" name="PlaceHolder 2"/>
          <p:cNvSpPr>
            <a:spLocks noGrp="1"/>
          </p:cNvSpPr>
          <p:nvPr>
            <p:ph type="subTitle"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3CEC1B44-1EE3-4928-947C-C808C580BE1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9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5D7E547E-9DF8-42D6-8488-BD7E92BB5FF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1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2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D776202E-7D04-490B-A258-1C9E443A815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4F1A3217-07A8-45FF-8A8C-CF58207883E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subTitle"/>
          </p:nvPr>
        </p:nvSpPr>
        <p:spPr>
          <a:xfrm>
            <a:off x="1512000" y="1712880"/>
            <a:ext cx="27219240" cy="330472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4F1B22E6-BDD6-4D75-BB60-AF1596E5B83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6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7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8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149F3817-EDBD-434B-B19D-CAEF35D53F9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0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1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2" name="PlaceHolder 4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BD1864DB-B1F0-4C56-864E-7F6CE6353BC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4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5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6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CE9D5D78-3062-4C34-B5F7-AF6B11326B7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8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9" name="PlaceHolder 3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1DBEE7B3-E8AD-4466-8729-190259D746B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1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2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3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4" name="PlaceHolder 5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2401E357-0985-437B-921F-7943C70A39C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6030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10548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151200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6030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10548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FFD212-47D8-4DE1-9630-1C0B1D1E12A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6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7" name="PlaceHolder 3"/>
          <p:cNvSpPr>
            <a:spLocks noGrp="1"/>
          </p:cNvSpPr>
          <p:nvPr>
            <p:ph/>
          </p:nvPr>
        </p:nvSpPr>
        <p:spPr>
          <a:xfrm>
            <a:off x="6030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8" name="PlaceHolder 4"/>
          <p:cNvSpPr>
            <a:spLocks noGrp="1"/>
          </p:cNvSpPr>
          <p:nvPr>
            <p:ph/>
          </p:nvPr>
        </p:nvSpPr>
        <p:spPr>
          <a:xfrm>
            <a:off x="10548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9" name="PlaceHolder 5"/>
          <p:cNvSpPr>
            <a:spLocks noGrp="1"/>
          </p:cNvSpPr>
          <p:nvPr>
            <p:ph/>
          </p:nvPr>
        </p:nvSpPr>
        <p:spPr>
          <a:xfrm>
            <a:off x="151200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0" name="PlaceHolder 6"/>
          <p:cNvSpPr>
            <a:spLocks noGrp="1"/>
          </p:cNvSpPr>
          <p:nvPr>
            <p:ph/>
          </p:nvPr>
        </p:nvSpPr>
        <p:spPr>
          <a:xfrm>
            <a:off x="6030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1" name="PlaceHolder 7"/>
          <p:cNvSpPr>
            <a:spLocks noGrp="1"/>
          </p:cNvSpPr>
          <p:nvPr>
            <p:ph/>
          </p:nvPr>
        </p:nvSpPr>
        <p:spPr>
          <a:xfrm>
            <a:off x="10548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1AE2678C-F41E-465D-A167-DF68953B066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ADFEFB0C-6535-4C41-ADC2-8CAE17F5FE1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8" name="PlaceHolder 2"/>
          <p:cNvSpPr>
            <a:spLocks noGrp="1"/>
          </p:cNvSpPr>
          <p:nvPr>
            <p:ph type="subTitle"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B6C15539-D8C6-4900-9913-638CB40958A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0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CF212000-7E0B-4AE2-8641-1E4366F75A4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2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3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42230A28-E284-4793-9552-5B438304C47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27423D91-F1D5-4FC5-8CAC-5ACDF079EA9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PlaceHolder 1"/>
          <p:cNvSpPr>
            <a:spLocks noGrp="1"/>
          </p:cNvSpPr>
          <p:nvPr>
            <p:ph type="subTitle"/>
          </p:nvPr>
        </p:nvSpPr>
        <p:spPr>
          <a:xfrm>
            <a:off x="1512000" y="1712880"/>
            <a:ext cx="27219240" cy="330472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337B3146-FB54-49CC-B696-EFAC286BF05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7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8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9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8021A5A5-45AB-475B-B051-B7AEFFBBE97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1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2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3" name="PlaceHolder 4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DF80F8C1-2C1D-4589-8A94-B59516E070F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5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6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7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C9EC663B-6F0C-4C6C-813A-ABA5DB4FF0A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C774DDB-B61E-4819-B30A-9AC27F48410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9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0" name="PlaceHolder 3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D61E21B6-B9B6-46AC-B8C9-1229B114002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2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3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4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5" name="PlaceHolder 5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2C0D9EE8-16E4-4210-9E24-B5A33D01BF6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7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8" name="PlaceHolder 3"/>
          <p:cNvSpPr>
            <a:spLocks noGrp="1"/>
          </p:cNvSpPr>
          <p:nvPr>
            <p:ph/>
          </p:nvPr>
        </p:nvSpPr>
        <p:spPr>
          <a:xfrm>
            <a:off x="6030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9" name="PlaceHolder 4"/>
          <p:cNvSpPr>
            <a:spLocks noGrp="1"/>
          </p:cNvSpPr>
          <p:nvPr>
            <p:ph/>
          </p:nvPr>
        </p:nvSpPr>
        <p:spPr>
          <a:xfrm>
            <a:off x="10548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0" name="PlaceHolder 5"/>
          <p:cNvSpPr>
            <a:spLocks noGrp="1"/>
          </p:cNvSpPr>
          <p:nvPr>
            <p:ph/>
          </p:nvPr>
        </p:nvSpPr>
        <p:spPr>
          <a:xfrm>
            <a:off x="151200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1" name="PlaceHolder 6"/>
          <p:cNvSpPr>
            <a:spLocks noGrp="1"/>
          </p:cNvSpPr>
          <p:nvPr>
            <p:ph/>
          </p:nvPr>
        </p:nvSpPr>
        <p:spPr>
          <a:xfrm>
            <a:off x="6030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2" name="PlaceHolder 7"/>
          <p:cNvSpPr>
            <a:spLocks noGrp="1"/>
          </p:cNvSpPr>
          <p:nvPr>
            <p:ph/>
          </p:nvPr>
        </p:nvSpPr>
        <p:spPr>
          <a:xfrm>
            <a:off x="10548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14F55611-DBED-40AD-907B-9B019D1565E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6"/>
          </p:nvPr>
        </p:nvSpPr>
        <p:spPr/>
        <p:txBody>
          <a:bodyPr/>
          <a:p>
            <a:fld id="{A1D7424C-7DA6-4BB0-AF81-BB7C4959E43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9" name="PlaceHolder 2"/>
          <p:cNvSpPr>
            <a:spLocks noGrp="1"/>
          </p:cNvSpPr>
          <p:nvPr>
            <p:ph type="subTitle"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6"/>
          </p:nvPr>
        </p:nvSpPr>
        <p:spPr/>
        <p:txBody>
          <a:bodyPr/>
          <a:p>
            <a:fld id="{F36A017D-58C5-4FBF-BFB9-58B264443EB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1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6"/>
          </p:nvPr>
        </p:nvSpPr>
        <p:spPr/>
        <p:txBody>
          <a:bodyPr/>
          <a:p>
            <a:fld id="{25746FBA-80CA-430C-9359-4ECFC20CE86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3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4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6"/>
          </p:nvPr>
        </p:nvSpPr>
        <p:spPr/>
        <p:txBody>
          <a:bodyPr/>
          <a:p>
            <a:fld id="{D464426B-8367-40A1-9E33-D8A3E96F095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6"/>
          </p:nvPr>
        </p:nvSpPr>
        <p:spPr/>
        <p:txBody>
          <a:bodyPr/>
          <a:p>
            <a:fld id="{059E6D31-495A-4991-AF7F-6788DF08686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PlaceHolder 1"/>
          <p:cNvSpPr>
            <a:spLocks noGrp="1"/>
          </p:cNvSpPr>
          <p:nvPr>
            <p:ph type="subTitle"/>
          </p:nvPr>
        </p:nvSpPr>
        <p:spPr>
          <a:xfrm>
            <a:off x="1512000" y="1712880"/>
            <a:ext cx="27219240" cy="330472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6"/>
          </p:nvPr>
        </p:nvSpPr>
        <p:spPr/>
        <p:txBody>
          <a:bodyPr/>
          <a:p>
            <a:fld id="{CB9D3B2C-6F1C-4D4C-817C-172D3C91AC2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8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9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0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6"/>
          </p:nvPr>
        </p:nvSpPr>
        <p:spPr/>
        <p:txBody>
          <a:bodyPr/>
          <a:p>
            <a:fld id="{BC61A314-5993-426E-8D1B-88C566B9617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FE72014-DE20-4AB3-BDB1-401A10A86FF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2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3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4" name="PlaceHolder 4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6"/>
          </p:nvPr>
        </p:nvSpPr>
        <p:spPr/>
        <p:txBody>
          <a:bodyPr/>
          <a:p>
            <a:fld id="{6EA93321-0F82-4A6C-8179-9BDBDACCEC9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6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7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8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6"/>
          </p:nvPr>
        </p:nvSpPr>
        <p:spPr/>
        <p:txBody>
          <a:bodyPr/>
          <a:p>
            <a:fld id="{021F015E-6200-4945-B16F-59423867376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0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1" name="PlaceHolder 3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6"/>
          </p:nvPr>
        </p:nvSpPr>
        <p:spPr/>
        <p:txBody>
          <a:bodyPr/>
          <a:p>
            <a:fld id="{9F8D4F73-8BE5-4520-8FBF-3189EFF1840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3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4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5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6" name="PlaceHolder 5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3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6"/>
          </p:nvPr>
        </p:nvSpPr>
        <p:spPr/>
        <p:txBody>
          <a:bodyPr/>
          <a:p>
            <a:fld id="{6AFDD53F-BBEF-420F-BE33-5B3AFDF7DCD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8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9" name="PlaceHolder 3"/>
          <p:cNvSpPr>
            <a:spLocks noGrp="1"/>
          </p:cNvSpPr>
          <p:nvPr>
            <p:ph/>
          </p:nvPr>
        </p:nvSpPr>
        <p:spPr>
          <a:xfrm>
            <a:off x="6030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0" name="PlaceHolder 4"/>
          <p:cNvSpPr>
            <a:spLocks noGrp="1"/>
          </p:cNvSpPr>
          <p:nvPr>
            <p:ph/>
          </p:nvPr>
        </p:nvSpPr>
        <p:spPr>
          <a:xfrm>
            <a:off x="10548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1" name="PlaceHolder 5"/>
          <p:cNvSpPr>
            <a:spLocks noGrp="1"/>
          </p:cNvSpPr>
          <p:nvPr>
            <p:ph/>
          </p:nvPr>
        </p:nvSpPr>
        <p:spPr>
          <a:xfrm>
            <a:off x="151200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2" name="PlaceHolder 6"/>
          <p:cNvSpPr>
            <a:spLocks noGrp="1"/>
          </p:cNvSpPr>
          <p:nvPr>
            <p:ph/>
          </p:nvPr>
        </p:nvSpPr>
        <p:spPr>
          <a:xfrm>
            <a:off x="6030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3" name="PlaceHolder 7"/>
          <p:cNvSpPr>
            <a:spLocks noGrp="1"/>
          </p:cNvSpPr>
          <p:nvPr>
            <p:ph/>
          </p:nvPr>
        </p:nvSpPr>
        <p:spPr>
          <a:xfrm>
            <a:off x="10548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3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6"/>
          </p:nvPr>
        </p:nvSpPr>
        <p:spPr/>
        <p:txBody>
          <a:bodyPr/>
          <a:p>
            <a:fld id="{BA20CE62-0F8D-47C8-A64B-499688FE0F2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E8ADC72-317D-4CC8-A5F7-3E4C2F527C7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7B021C2-2471-4A62-9E8B-E83A777625C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2210E6D-0DAA-4872-B9DA-35A41FE43F8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1512000" y="1712880"/>
            <a:ext cx="27219240" cy="330472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4CD484C-97AE-401E-A519-052EF9FFAF8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6BF37C1-DE71-4E87-A9E9-B253173C2A8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9F5703-0C14-43DE-BD48-F963F2CACC7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C43F109-11C2-4DB2-A8E6-C03B93BB6CB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2852844-F70C-4BBB-8A76-60A9A122575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EDAAB35-3D59-4710-B3A3-9F21F401033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944F859-FB20-46EB-904F-D71FB6923D7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6030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10548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151200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6"/>
          <p:cNvSpPr>
            <a:spLocks noGrp="1"/>
          </p:cNvSpPr>
          <p:nvPr>
            <p:ph/>
          </p:nvPr>
        </p:nvSpPr>
        <p:spPr>
          <a:xfrm>
            <a:off x="6030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7"/>
          <p:cNvSpPr>
            <a:spLocks noGrp="1"/>
          </p:cNvSpPr>
          <p:nvPr>
            <p:ph/>
          </p:nvPr>
        </p:nvSpPr>
        <p:spPr>
          <a:xfrm>
            <a:off x="10548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5BFDF0E-1152-4D63-9988-DE414C630CA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0653094-D154-48AE-84F6-2BB4F448460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5B7CD88-1F8E-472A-9EC3-20936B219E4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FFD76F3-BBD5-49C5-88CE-34BAD61296E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F72D85F-02E5-4942-B59E-422B7268103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19C6464-D4D7-4484-A71C-CC75DAE20D0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C9F805-E4EF-4A1B-B72E-C26F15C0D34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ubTitle"/>
          </p:nvPr>
        </p:nvSpPr>
        <p:spPr>
          <a:xfrm>
            <a:off x="1512000" y="1712880"/>
            <a:ext cx="27219240" cy="330472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438307F8-2342-4E1D-9AC5-C2BDC8CCF3C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DE2B1C6-A574-4B4E-959B-188F4F2674F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0DFC778-828D-437D-B33F-E4F905ABD9F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D6D6BD0-BAF3-489F-86C6-566C7AC4D16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17FE10D-2F05-427F-8DDA-801D8F24F56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71439B6-A256-49D4-9C35-B2597F1EF7F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/>
          </p:nvPr>
        </p:nvSpPr>
        <p:spPr>
          <a:xfrm>
            <a:off x="6030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/>
          </p:nvPr>
        </p:nvSpPr>
        <p:spPr>
          <a:xfrm>
            <a:off x="10548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5"/>
          <p:cNvSpPr>
            <a:spLocks noGrp="1"/>
          </p:cNvSpPr>
          <p:nvPr>
            <p:ph/>
          </p:nvPr>
        </p:nvSpPr>
        <p:spPr>
          <a:xfrm>
            <a:off x="151200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6"/>
          <p:cNvSpPr>
            <a:spLocks noGrp="1"/>
          </p:cNvSpPr>
          <p:nvPr>
            <p:ph/>
          </p:nvPr>
        </p:nvSpPr>
        <p:spPr>
          <a:xfrm>
            <a:off x="6030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7"/>
          <p:cNvSpPr>
            <a:spLocks noGrp="1"/>
          </p:cNvSpPr>
          <p:nvPr>
            <p:ph/>
          </p:nvPr>
        </p:nvSpPr>
        <p:spPr>
          <a:xfrm>
            <a:off x="10548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73A2FC4-9D65-4B87-A64E-F611BD883AF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04F59D24-9957-40A2-987E-B433AF777E8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subTitle"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7CE0B841-B289-4677-9099-0103D8A3C81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03E93FE7-EEDC-414B-9349-7A7F744F1C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A0D1ED-1530-4826-9927-C5653512844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D7408C6E-1E12-4175-8C81-CA0A0218002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DA508E72-C3B6-44BD-97B6-FAA46AE98A6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subTitle"/>
          </p:nvPr>
        </p:nvSpPr>
        <p:spPr>
          <a:xfrm>
            <a:off x="1512000" y="1712880"/>
            <a:ext cx="27219240" cy="330472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BA9D59C7-B571-43D9-B81A-BCEF76E734E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87B1BF28-8090-47B9-93E8-C97B6DD67C2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E3490ABA-2340-4A1F-87B0-ABEC24D9399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4E19F313-88AD-4F6B-8D06-038C072FDF2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E11517BA-1335-4FE3-8D95-25B8F550315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DD5FD862-49E4-4922-992D-A191830B37B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/>
          </p:nvPr>
        </p:nvSpPr>
        <p:spPr>
          <a:xfrm>
            <a:off x="6030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4"/>
          <p:cNvSpPr>
            <a:spLocks noGrp="1"/>
          </p:cNvSpPr>
          <p:nvPr>
            <p:ph/>
          </p:nvPr>
        </p:nvSpPr>
        <p:spPr>
          <a:xfrm>
            <a:off x="10548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5"/>
          <p:cNvSpPr>
            <a:spLocks noGrp="1"/>
          </p:cNvSpPr>
          <p:nvPr>
            <p:ph/>
          </p:nvPr>
        </p:nvSpPr>
        <p:spPr>
          <a:xfrm>
            <a:off x="151200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PlaceHolder 6"/>
          <p:cNvSpPr>
            <a:spLocks noGrp="1"/>
          </p:cNvSpPr>
          <p:nvPr>
            <p:ph/>
          </p:nvPr>
        </p:nvSpPr>
        <p:spPr>
          <a:xfrm>
            <a:off x="6030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7"/>
          <p:cNvSpPr>
            <a:spLocks noGrp="1"/>
          </p:cNvSpPr>
          <p:nvPr>
            <p:ph/>
          </p:nvPr>
        </p:nvSpPr>
        <p:spPr>
          <a:xfrm>
            <a:off x="10548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632AD34F-2A28-4FAF-9422-1116526B477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3B82F138-8782-4DB4-A8BD-63C1D0CFC2F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6C94EA-3D2C-4B07-B56B-8287015F4E8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subTitle"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CCCBD9E2-BE12-465B-8D0B-7DC1F2BD91C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4F3BDE01-0E23-43B9-960C-0434A4AE8EA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E08C3BA0-C7FD-452C-A966-BD3A6DD9497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7B5677E2-0566-4D26-A98B-DF9737BA9C0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subTitle"/>
          </p:nvPr>
        </p:nvSpPr>
        <p:spPr>
          <a:xfrm>
            <a:off x="1512000" y="1712880"/>
            <a:ext cx="27219240" cy="330472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FD24AF8B-2B36-440F-AC80-1187446515C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8207623D-B388-401D-87FB-58A02F0CC9B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4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C31C6441-D5C5-4ABF-9877-6F8B7CFDB7A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937121B6-FC20-4E16-95DE-3A1F8284FA8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A57C83D1-659F-46CB-896D-D22E694490B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5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7BEF4694-9FE8-4CB2-8ADE-EBDE948B01B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12000" y="1712880"/>
            <a:ext cx="27219240" cy="330472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567B0F5-89DD-4072-84DA-75186E33339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/>
          </p:nvPr>
        </p:nvSpPr>
        <p:spPr>
          <a:xfrm>
            <a:off x="6030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laceHolder 4"/>
          <p:cNvSpPr>
            <a:spLocks noGrp="1"/>
          </p:cNvSpPr>
          <p:nvPr>
            <p:ph/>
          </p:nvPr>
        </p:nvSpPr>
        <p:spPr>
          <a:xfrm>
            <a:off x="10548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PlaceHolder 5"/>
          <p:cNvSpPr>
            <a:spLocks noGrp="1"/>
          </p:cNvSpPr>
          <p:nvPr>
            <p:ph/>
          </p:nvPr>
        </p:nvSpPr>
        <p:spPr>
          <a:xfrm>
            <a:off x="151200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PlaceHolder 6"/>
          <p:cNvSpPr>
            <a:spLocks noGrp="1"/>
          </p:cNvSpPr>
          <p:nvPr>
            <p:ph/>
          </p:nvPr>
        </p:nvSpPr>
        <p:spPr>
          <a:xfrm>
            <a:off x="6030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PlaceHolder 7"/>
          <p:cNvSpPr>
            <a:spLocks noGrp="1"/>
          </p:cNvSpPr>
          <p:nvPr>
            <p:ph/>
          </p:nvPr>
        </p:nvSpPr>
        <p:spPr>
          <a:xfrm>
            <a:off x="10548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C8A5B873-5876-463F-848A-0790ED3FD15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09146564-2EDB-4ED0-BA13-68A62012FF2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 type="subTitle"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75BFBC11-7145-45BB-99E4-6DB7EA71C04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1BF8DC89-621A-401F-A561-D59A590C11D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63B39600-E759-4B91-971C-5F0CCBC5CCC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3E25D896-9328-4DD5-9345-8612764861F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subTitle"/>
          </p:nvPr>
        </p:nvSpPr>
        <p:spPr>
          <a:xfrm>
            <a:off x="1512000" y="1712880"/>
            <a:ext cx="27219240" cy="330472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AA84ED08-3C7A-43D5-95D8-B32E0D20EA0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EA8001BF-A121-40FE-AA14-D33CBC25533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PlaceHolder 4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CCB4745A-E118-479C-8E60-9C220877367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CD377B4A-0BE1-4C1E-9834-6B6D8FD412F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04EEDF-4FC3-4D4A-809F-32A9AC12AD5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E4926463-8C96-46F3-BCCD-E0C8602AD9A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PlaceHolder 5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0E5AA108-CEB2-48C9-B426-8717BCF82F4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PlaceHolder 3"/>
          <p:cNvSpPr>
            <a:spLocks noGrp="1"/>
          </p:cNvSpPr>
          <p:nvPr>
            <p:ph/>
          </p:nvPr>
        </p:nvSpPr>
        <p:spPr>
          <a:xfrm>
            <a:off x="6030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PlaceHolder 4"/>
          <p:cNvSpPr>
            <a:spLocks noGrp="1"/>
          </p:cNvSpPr>
          <p:nvPr>
            <p:ph/>
          </p:nvPr>
        </p:nvSpPr>
        <p:spPr>
          <a:xfrm>
            <a:off x="10548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PlaceHolder 5"/>
          <p:cNvSpPr>
            <a:spLocks noGrp="1"/>
          </p:cNvSpPr>
          <p:nvPr>
            <p:ph/>
          </p:nvPr>
        </p:nvSpPr>
        <p:spPr>
          <a:xfrm>
            <a:off x="151200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PlaceHolder 6"/>
          <p:cNvSpPr>
            <a:spLocks noGrp="1"/>
          </p:cNvSpPr>
          <p:nvPr>
            <p:ph/>
          </p:nvPr>
        </p:nvSpPr>
        <p:spPr>
          <a:xfrm>
            <a:off x="6030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8" name="PlaceHolder 7"/>
          <p:cNvSpPr>
            <a:spLocks noGrp="1"/>
          </p:cNvSpPr>
          <p:nvPr>
            <p:ph/>
          </p:nvPr>
        </p:nvSpPr>
        <p:spPr>
          <a:xfrm>
            <a:off x="10548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E06DC515-0AFE-448E-A956-A442E03A3CA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7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6129D126-3151-4247-89B9-EA1C32EB125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7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 type="subTitle"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EBB92219-17EF-4999-9DD0-6CCBBD3825A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7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FF137020-D0BE-4B91-8463-1FBEC92BB94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7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9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0CAB8DB2-E998-4ADE-B9CE-FBB270C4560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7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C2E4E070-8657-49FD-B1C0-E8DFCEED16A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7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subTitle"/>
          </p:nvPr>
        </p:nvSpPr>
        <p:spPr>
          <a:xfrm>
            <a:off x="1512000" y="1712880"/>
            <a:ext cx="27219240" cy="330472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23D3ABBC-D64C-407E-8E5B-5FE8B2BEC81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7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4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5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18BD262A-5980-4853-923D-D604BC3919E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B713B8-A004-4344-AC49-E713935416D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8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7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8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9" name="PlaceHolder 4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8F5EDF3C-CBA3-45F6-816C-054097786B4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8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1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2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3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50F7DA08-72E7-45B9-A6F4-DDF9C01BBBB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8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5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6" name="PlaceHolder 3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01C437E9-0D70-4315-A3E2-D2DE90AD6ED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8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8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9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0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1" name="PlaceHolder 5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E61F1908-835F-4594-82BD-F4BAEF58803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8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4" name="PlaceHolder 3"/>
          <p:cNvSpPr>
            <a:spLocks noGrp="1"/>
          </p:cNvSpPr>
          <p:nvPr>
            <p:ph/>
          </p:nvPr>
        </p:nvSpPr>
        <p:spPr>
          <a:xfrm>
            <a:off x="6030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5" name="PlaceHolder 4"/>
          <p:cNvSpPr>
            <a:spLocks noGrp="1"/>
          </p:cNvSpPr>
          <p:nvPr>
            <p:ph/>
          </p:nvPr>
        </p:nvSpPr>
        <p:spPr>
          <a:xfrm>
            <a:off x="10548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6" name="PlaceHolder 5"/>
          <p:cNvSpPr>
            <a:spLocks noGrp="1"/>
          </p:cNvSpPr>
          <p:nvPr>
            <p:ph/>
          </p:nvPr>
        </p:nvSpPr>
        <p:spPr>
          <a:xfrm>
            <a:off x="151200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7" name="PlaceHolder 6"/>
          <p:cNvSpPr>
            <a:spLocks noGrp="1"/>
          </p:cNvSpPr>
          <p:nvPr>
            <p:ph/>
          </p:nvPr>
        </p:nvSpPr>
        <p:spPr>
          <a:xfrm>
            <a:off x="6030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8" name="PlaceHolder 7"/>
          <p:cNvSpPr>
            <a:spLocks noGrp="1"/>
          </p:cNvSpPr>
          <p:nvPr>
            <p:ph/>
          </p:nvPr>
        </p:nvSpPr>
        <p:spPr>
          <a:xfrm>
            <a:off x="10548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175E01CD-4B76-43A9-A478-9F631387EA0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8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CEB4CCBF-296E-4BEC-9B76-ACEBBE8393D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8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3" name="PlaceHolder 2"/>
          <p:cNvSpPr>
            <a:spLocks noGrp="1"/>
          </p:cNvSpPr>
          <p:nvPr>
            <p:ph type="subTitle"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7BFD5D3B-0358-4428-A79C-AD1116A0934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8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5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24B3C231-A561-420A-BE6F-923C674C4D6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8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7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8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356F5E85-8869-48B1-ACA4-BF36ED868B3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8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2BE78EE4-8509-4C6B-BC86-AE6E022FC04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2381F3-7087-4F9D-8F7C-5F7C8DE4168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9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/>
          </p:cNvSpPr>
          <p:nvPr>
            <p:ph type="subTitle"/>
          </p:nvPr>
        </p:nvSpPr>
        <p:spPr>
          <a:xfrm>
            <a:off x="1512000" y="1712880"/>
            <a:ext cx="27219240" cy="330472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170672AB-E18C-4852-B08E-0026C1ACFC8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9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2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3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4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30F51736-6E89-4F6E-8B89-B7A8A772ACC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9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6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7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8" name="PlaceHolder 4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DDB527D1-FBF9-4584-B3D9-E9B81AAD64F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9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0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1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2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54D619A5-C036-428E-AD89-22F20152B1C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9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4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5" name="PlaceHolder 3"/>
          <p:cNvSpPr>
            <a:spLocks noGrp="1"/>
          </p:cNvSpPr>
          <p:nvPr>
            <p:ph/>
          </p:nvPr>
        </p:nvSpPr>
        <p:spPr>
          <a:xfrm>
            <a:off x="1512000" y="11658960"/>
            <a:ext cx="133628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69F4104E-F2D9-42AF-9B23-2951B0A2FD5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9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7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8" name="PlaceHolder 3"/>
          <p:cNvSpPr>
            <a:spLocks noGrp="1"/>
          </p:cNvSpPr>
          <p:nvPr>
            <p:ph/>
          </p:nvPr>
        </p:nvSpPr>
        <p:spPr>
          <a:xfrm>
            <a:off x="8359560" y="95745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9" name="PlaceHolder 4"/>
          <p:cNvSpPr>
            <a:spLocks noGrp="1"/>
          </p:cNvSpPr>
          <p:nvPr>
            <p:ph/>
          </p:nvPr>
        </p:nvSpPr>
        <p:spPr>
          <a:xfrm>
            <a:off x="151200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0" name="PlaceHolder 5"/>
          <p:cNvSpPr>
            <a:spLocks noGrp="1"/>
          </p:cNvSpPr>
          <p:nvPr>
            <p:ph/>
          </p:nvPr>
        </p:nvSpPr>
        <p:spPr>
          <a:xfrm>
            <a:off x="8359560" y="11658960"/>
            <a:ext cx="652104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2A33CB30-1F4D-4220-BCAF-B0ACE6199FC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9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2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3" name="PlaceHolder 3"/>
          <p:cNvSpPr>
            <a:spLocks noGrp="1"/>
          </p:cNvSpPr>
          <p:nvPr>
            <p:ph/>
          </p:nvPr>
        </p:nvSpPr>
        <p:spPr>
          <a:xfrm>
            <a:off x="6030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4" name="PlaceHolder 4"/>
          <p:cNvSpPr>
            <a:spLocks noGrp="1"/>
          </p:cNvSpPr>
          <p:nvPr>
            <p:ph/>
          </p:nvPr>
        </p:nvSpPr>
        <p:spPr>
          <a:xfrm>
            <a:off x="10548360" y="95745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5" name="PlaceHolder 5"/>
          <p:cNvSpPr>
            <a:spLocks noGrp="1"/>
          </p:cNvSpPr>
          <p:nvPr>
            <p:ph/>
          </p:nvPr>
        </p:nvSpPr>
        <p:spPr>
          <a:xfrm>
            <a:off x="151200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6" name="PlaceHolder 6"/>
          <p:cNvSpPr>
            <a:spLocks noGrp="1"/>
          </p:cNvSpPr>
          <p:nvPr>
            <p:ph/>
          </p:nvPr>
        </p:nvSpPr>
        <p:spPr>
          <a:xfrm>
            <a:off x="6030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7" name="PlaceHolder 7"/>
          <p:cNvSpPr>
            <a:spLocks noGrp="1"/>
          </p:cNvSpPr>
          <p:nvPr>
            <p:ph/>
          </p:nvPr>
        </p:nvSpPr>
        <p:spPr>
          <a:xfrm>
            <a:off x="10548360" y="11658960"/>
            <a:ext cx="4302720" cy="190332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08E93769-4C8C-4BB8-8024-76F0CA867E9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9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A4CA10E2-27DD-4B43-ABF4-8F931D56F96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9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5" name="PlaceHolder 2"/>
          <p:cNvSpPr>
            <a:spLocks noGrp="1"/>
          </p:cNvSpPr>
          <p:nvPr>
            <p:ph type="subTitle"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C1A6A494-29FC-406C-A705-2FBC2166E6A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9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7" name="PlaceHolder 2"/>
          <p:cNvSpPr>
            <a:spLocks noGrp="1"/>
          </p:cNvSpPr>
          <p:nvPr>
            <p:ph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E65E3FA7-E276-4D17-9D00-BD6D17FEA5C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9.xml"/><Relationship Id="rId3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4.xml"/><Relationship Id="rId8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18.xml"/><Relationship Id="rId12" Type="http://schemas.openxmlformats.org/officeDocument/2006/relationships/slideLayout" Target="../slideLayouts/slideLayout119.xml"/><Relationship Id="rId13" Type="http://schemas.openxmlformats.org/officeDocument/2006/relationships/slideLayout" Target="../slideLayouts/slideLayout12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3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24.xml"/><Relationship Id="rId6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6.xml"/><Relationship Id="rId8" Type="http://schemas.openxmlformats.org/officeDocument/2006/relationships/slideLayout" Target="../slideLayouts/slideLayout127.xml"/><Relationship Id="rId9" Type="http://schemas.openxmlformats.org/officeDocument/2006/relationships/slideLayout" Target="../slideLayouts/slideLayout128.xml"/><Relationship Id="rId10" Type="http://schemas.openxmlformats.org/officeDocument/2006/relationships/slideLayout" Target="../slideLayouts/slideLayout129.xml"/><Relationship Id="rId11" Type="http://schemas.openxmlformats.org/officeDocument/2006/relationships/slideLayout" Target="../slideLayouts/slideLayout130.xml"/><Relationship Id="rId12" Type="http://schemas.openxmlformats.org/officeDocument/2006/relationships/slideLayout" Target="../slideLayouts/slideLayout131.xml"/><Relationship Id="rId13" Type="http://schemas.openxmlformats.org/officeDocument/2006/relationships/slideLayout" Target="../slideLayouts/slideLayout132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33.xml"/><Relationship Id="rId3" Type="http://schemas.openxmlformats.org/officeDocument/2006/relationships/slideLayout" Target="../slideLayouts/slideLayout134.xml"/><Relationship Id="rId4" Type="http://schemas.openxmlformats.org/officeDocument/2006/relationships/slideLayout" Target="../slideLayouts/slideLayout135.xml"/><Relationship Id="rId5" Type="http://schemas.openxmlformats.org/officeDocument/2006/relationships/slideLayout" Target="../slideLayouts/slideLayout136.xml"/><Relationship Id="rId6" Type="http://schemas.openxmlformats.org/officeDocument/2006/relationships/slideLayout" Target="../slideLayouts/slideLayout137.xml"/><Relationship Id="rId7" Type="http://schemas.openxmlformats.org/officeDocument/2006/relationships/slideLayout" Target="../slideLayouts/slideLayout138.xml"/><Relationship Id="rId8" Type="http://schemas.openxmlformats.org/officeDocument/2006/relationships/slideLayout" Target="../slideLayouts/slideLayout139.xml"/><Relationship Id="rId9" Type="http://schemas.openxmlformats.org/officeDocument/2006/relationships/slideLayout" Target="../slideLayouts/slideLayout140.xml"/><Relationship Id="rId10" Type="http://schemas.openxmlformats.org/officeDocument/2006/relationships/slideLayout" Target="../slideLayouts/slideLayout141.xml"/><Relationship Id="rId11" Type="http://schemas.openxmlformats.org/officeDocument/2006/relationships/slideLayout" Target="../slideLayouts/slideLayout142.xml"/><Relationship Id="rId12" Type="http://schemas.openxmlformats.org/officeDocument/2006/relationships/slideLayout" Target="../slideLayouts/slideLayout143.xml"/><Relationship Id="rId13" Type="http://schemas.openxmlformats.org/officeDocument/2006/relationships/slideLayout" Target="../slideLayouts/slideLayout144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3.xml"/><Relationship Id="rId3" Type="http://schemas.openxmlformats.org/officeDocument/2006/relationships/slideLayout" Target="../slideLayouts/slideLayout74.xml"/><Relationship Id="rId4" Type="http://schemas.openxmlformats.org/officeDocument/2006/relationships/slideLayout" Target="../slideLayouts/slideLayout75.xml"/><Relationship Id="rId5" Type="http://schemas.openxmlformats.org/officeDocument/2006/relationships/slideLayout" Target="../slideLayouts/slideLayout76.xml"/><Relationship Id="rId6" Type="http://schemas.openxmlformats.org/officeDocument/2006/relationships/slideLayout" Target="../slideLayouts/slideLayout77.xml"/><Relationship Id="rId7" Type="http://schemas.openxmlformats.org/officeDocument/2006/relationships/slideLayout" Target="../slideLayouts/slideLayout78.xml"/><Relationship Id="rId8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82.xml"/><Relationship Id="rId12" Type="http://schemas.openxmlformats.org/officeDocument/2006/relationships/slideLayout" Target="../slideLayouts/slideLayout83.xml"/><Relationship Id="rId13" Type="http://schemas.openxmlformats.org/officeDocument/2006/relationships/slideLayout" Target="../slideLayouts/slideLayout84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6.xml"/><Relationship Id="rId4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8.xml"/><Relationship Id="rId6" Type="http://schemas.openxmlformats.org/officeDocument/2006/relationships/slideLayout" Target="../slideLayouts/slideLayout89.xml"/><Relationship Id="rId7" Type="http://schemas.openxmlformats.org/officeDocument/2006/relationships/slideLayout" Target="../slideLayouts/slideLayout90.xml"/><Relationship Id="rId8" Type="http://schemas.openxmlformats.org/officeDocument/2006/relationships/slideLayout" Target="../slideLayouts/slideLayout91.xml"/><Relationship Id="rId9" Type="http://schemas.openxmlformats.org/officeDocument/2006/relationships/slideLayout" Target="../slideLayouts/slideLayout92.xml"/><Relationship Id="rId10" Type="http://schemas.openxmlformats.org/officeDocument/2006/relationships/slideLayout" Target="../slideLayouts/slideLayout93.xml"/><Relationship Id="rId11" Type="http://schemas.openxmlformats.org/officeDocument/2006/relationships/slideLayout" Target="../slideLayouts/slideLayout94.xml"/><Relationship Id="rId12" Type="http://schemas.openxmlformats.org/officeDocument/2006/relationships/slideLayout" Target="../slideLayouts/slideLayout95.xml"/><Relationship Id="rId13" Type="http://schemas.openxmlformats.org/officeDocument/2006/relationships/slideLayout" Target="../slideLayouts/slideLayout96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9.xml"/><Relationship Id="rId5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2.xml"/><Relationship Id="rId8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06.xml"/><Relationship Id="rId12" Type="http://schemas.openxmlformats.org/officeDocument/2006/relationships/slideLayout" Target="../slideLayouts/slideLayout107.xml"/><Relationship Id="rId13" Type="http://schemas.openxmlformats.org/officeDocument/2006/relationships/slideLayout" Target="../slideLayouts/slideLayout10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zh-TW" sz="201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按一下以編輯母片標題樣式</a:t>
            </a:r>
            <a:endParaRPr b="0" lang="en-US" sz="20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512000" y="9980640"/>
            <a:ext cx="27219240" cy="2822868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t">
            <a:normAutofit/>
          </a:bodyPr>
          <a:p>
            <a:pPr marL="1564560" indent="-1564560">
              <a:lnSpc>
                <a:spcPct val="100000"/>
              </a:lnSpc>
              <a:spcBef>
                <a:spcPts val="35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146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按一下以編輯母片文字樣式</a:t>
            </a:r>
            <a:endParaRPr b="0" lang="en-US" sz="14600" spc="-1" strike="noStrike">
              <a:solidFill>
                <a:srgbClr val="000000"/>
              </a:solidFill>
              <a:latin typeface="Arial"/>
            </a:endParaRPr>
          </a:p>
          <a:p>
            <a:pPr lvl="1" marL="3390120" indent="-1303920">
              <a:lnSpc>
                <a:spcPct val="100000"/>
              </a:lnSpc>
              <a:spcBef>
                <a:spcPts val="310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1280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12800" spc="-1" strike="noStrike">
              <a:solidFill>
                <a:srgbClr val="000000"/>
              </a:solidFill>
              <a:latin typeface="Arial"/>
            </a:endParaRPr>
          </a:p>
          <a:p>
            <a:pPr lvl="2" marL="5215320" indent="-1042920">
              <a:lnSpc>
                <a:spcPct val="100000"/>
              </a:lnSpc>
              <a:spcBef>
                <a:spcPts val="25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1100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11000" spc="-1" strike="noStrike">
              <a:solidFill>
                <a:srgbClr val="000000"/>
              </a:solidFill>
              <a:latin typeface="Arial"/>
            </a:endParaRPr>
          </a:p>
          <a:p>
            <a:pPr lvl="3" marL="7301520" indent="-104292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910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  <a:p>
            <a:pPr lvl="4" marL="9387720" indent="-104292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910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51200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4765FE3A-1A7C-412B-AA5E-C08555A15801}" type="datetime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1/12/26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10333080" y="39644640"/>
            <a:ext cx="957708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2167452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747CE63-8D9A-43E6-91F4-8AE3343DEE5F}" type="slidenum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PlaceHolder 1"/>
          <p:cNvSpPr>
            <a:spLocks noGrp="1"/>
          </p:cNvSpPr>
          <p:nvPr>
            <p:ph type="title"/>
          </p:nvPr>
        </p:nvSpPr>
        <p:spPr>
          <a:xfrm>
            <a:off x="5927760" y="29941560"/>
            <a:ext cx="18146160" cy="353484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b">
            <a:normAutofit/>
          </a:bodyPr>
          <a:p>
            <a:pPr indent="0">
              <a:lnSpc>
                <a:spcPct val="100000"/>
              </a:lnSpc>
              <a:buNone/>
            </a:pPr>
            <a:r>
              <a:rPr b="1" lang="zh-TW" sz="91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按一下以編輯母片標題樣式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1" name="PlaceHolder 2"/>
          <p:cNvSpPr>
            <a:spLocks noGrp="1"/>
          </p:cNvSpPr>
          <p:nvPr>
            <p:ph type="title"/>
          </p:nvPr>
        </p:nvSpPr>
        <p:spPr>
          <a:xfrm>
            <a:off x="5927760" y="3821760"/>
            <a:ext cx="18146160" cy="2566404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t">
            <a:norm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2" name="PlaceHolder 3"/>
          <p:cNvSpPr>
            <a:spLocks noGrp="1"/>
          </p:cNvSpPr>
          <p:nvPr>
            <p:ph type="body"/>
          </p:nvPr>
        </p:nvSpPr>
        <p:spPr>
          <a:xfrm>
            <a:off x="5927760" y="33476400"/>
            <a:ext cx="18146160" cy="501984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64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按一下以編輯母片文字樣式</a:t>
            </a:r>
            <a:endParaRPr b="0" lang="en-US" sz="6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3" name="PlaceHolder 4"/>
          <p:cNvSpPr>
            <a:spLocks noGrp="1"/>
          </p:cNvSpPr>
          <p:nvPr>
            <p:ph type="dt" idx="28"/>
          </p:nvPr>
        </p:nvSpPr>
        <p:spPr>
          <a:xfrm>
            <a:off x="151200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D2CC1951-9DA8-4B15-9019-9EA025755438}" type="datetime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1/12/26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4" name="PlaceHolder 5"/>
          <p:cNvSpPr>
            <a:spLocks noGrp="1"/>
          </p:cNvSpPr>
          <p:nvPr>
            <p:ph type="ftr" idx="29"/>
          </p:nvPr>
        </p:nvSpPr>
        <p:spPr>
          <a:xfrm>
            <a:off x="10333080" y="39644640"/>
            <a:ext cx="957708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5" name="PlaceHolder 6"/>
          <p:cNvSpPr>
            <a:spLocks noGrp="1"/>
          </p:cNvSpPr>
          <p:nvPr>
            <p:ph type="sldNum" idx="30"/>
          </p:nvPr>
        </p:nvSpPr>
        <p:spPr>
          <a:xfrm>
            <a:off x="2167452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46B3DA0-1456-4FCA-95C7-F14DC98A624F}" type="slidenum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zh-TW" sz="201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按一下以編輯母片標題樣式</a:t>
            </a:r>
            <a:endParaRPr b="0" lang="en-US" sz="20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3" name="PlaceHolder 2"/>
          <p:cNvSpPr>
            <a:spLocks noGrp="1"/>
          </p:cNvSpPr>
          <p:nvPr>
            <p:ph type="body"/>
          </p:nvPr>
        </p:nvSpPr>
        <p:spPr>
          <a:xfrm>
            <a:off x="1512000" y="9980640"/>
            <a:ext cx="27219240" cy="28228680"/>
          </a:xfrm>
          <a:prstGeom prst="rect">
            <a:avLst/>
          </a:prstGeom>
          <a:noFill/>
          <a:ln w="25560">
            <a:noFill/>
          </a:ln>
        </p:spPr>
        <p:txBody>
          <a:bodyPr lIns="208800" rIns="208800" tIns="417240" bIns="417240" anchor="t" vert="eaVert">
            <a:normAutofit/>
          </a:bodyPr>
          <a:p>
            <a:pPr marL="1564560" indent="-1564560">
              <a:lnSpc>
                <a:spcPct val="100000"/>
              </a:lnSpc>
              <a:spcBef>
                <a:spcPts val="35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146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按一下以編輯母片文字樣式</a:t>
            </a:r>
            <a:endParaRPr b="0" lang="en-US" sz="14600" spc="-1" strike="noStrike">
              <a:solidFill>
                <a:srgbClr val="000000"/>
              </a:solidFill>
              <a:latin typeface="Arial"/>
            </a:endParaRPr>
          </a:p>
          <a:p>
            <a:pPr lvl="1" marL="3390120" indent="-1303920">
              <a:lnSpc>
                <a:spcPct val="100000"/>
              </a:lnSpc>
              <a:spcBef>
                <a:spcPts val="310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1280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12800" spc="-1" strike="noStrike">
              <a:solidFill>
                <a:srgbClr val="000000"/>
              </a:solidFill>
              <a:latin typeface="Arial"/>
            </a:endParaRPr>
          </a:p>
          <a:p>
            <a:pPr lvl="2" marL="5215320" indent="-1042920">
              <a:lnSpc>
                <a:spcPct val="100000"/>
              </a:lnSpc>
              <a:spcBef>
                <a:spcPts val="25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1100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11000" spc="-1" strike="noStrike">
              <a:solidFill>
                <a:srgbClr val="000000"/>
              </a:solidFill>
              <a:latin typeface="Arial"/>
            </a:endParaRPr>
          </a:p>
          <a:p>
            <a:pPr lvl="3" marL="7301520" indent="-104292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910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  <a:p>
            <a:pPr lvl="4" marL="9387720" indent="-104292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910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4" name="PlaceHolder 3"/>
          <p:cNvSpPr>
            <a:spLocks noGrp="1"/>
          </p:cNvSpPr>
          <p:nvPr>
            <p:ph type="dt" idx="31"/>
          </p:nvPr>
        </p:nvSpPr>
        <p:spPr>
          <a:xfrm>
            <a:off x="151200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8B7B25FF-A1E2-45D0-9F78-AD7572CA2248}" type="datetime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1/12/26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5" name="PlaceHolder 4"/>
          <p:cNvSpPr>
            <a:spLocks noGrp="1"/>
          </p:cNvSpPr>
          <p:nvPr>
            <p:ph type="ftr" idx="32"/>
          </p:nvPr>
        </p:nvSpPr>
        <p:spPr>
          <a:xfrm>
            <a:off x="10333080" y="39644640"/>
            <a:ext cx="957708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6" name="PlaceHolder 5"/>
          <p:cNvSpPr>
            <a:spLocks noGrp="1"/>
          </p:cNvSpPr>
          <p:nvPr>
            <p:ph type="sldNum" idx="33"/>
          </p:nvPr>
        </p:nvSpPr>
        <p:spPr>
          <a:xfrm>
            <a:off x="2167452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D540FE4-51F6-4EB2-8FD0-CCD8F9ED255B}" type="slidenum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PlaceHolder 1"/>
          <p:cNvSpPr>
            <a:spLocks noGrp="1"/>
          </p:cNvSpPr>
          <p:nvPr>
            <p:ph type="title"/>
          </p:nvPr>
        </p:nvSpPr>
        <p:spPr>
          <a:xfrm>
            <a:off x="21926520" y="1712880"/>
            <a:ext cx="6804720" cy="36496080"/>
          </a:xfrm>
          <a:prstGeom prst="rect">
            <a:avLst/>
          </a:prstGeom>
          <a:noFill/>
          <a:ln w="25560">
            <a:noFill/>
          </a:ln>
        </p:spPr>
        <p:txBody>
          <a:bodyPr lIns="208800" rIns="208800" tIns="417240" bIns="417240" anchor="ctr" anchorCtr="1" vert="eaVert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zh-TW" sz="201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按一下以編輯母片標題樣式</a:t>
            </a:r>
            <a:endParaRPr b="0" lang="en-US" sz="20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4" name="PlaceHolder 2"/>
          <p:cNvSpPr>
            <a:spLocks noGrp="1"/>
          </p:cNvSpPr>
          <p:nvPr>
            <p:ph type="body"/>
          </p:nvPr>
        </p:nvSpPr>
        <p:spPr>
          <a:xfrm>
            <a:off x="1512000" y="1712880"/>
            <a:ext cx="19910160" cy="36496080"/>
          </a:xfrm>
          <a:prstGeom prst="rect">
            <a:avLst/>
          </a:prstGeom>
          <a:noFill/>
          <a:ln w="25560">
            <a:noFill/>
          </a:ln>
        </p:spPr>
        <p:txBody>
          <a:bodyPr lIns="208800" rIns="208800" tIns="417240" bIns="417240" anchor="t" vert="eaVert">
            <a:normAutofit/>
          </a:bodyPr>
          <a:p>
            <a:pPr marL="1564560" indent="-1564560">
              <a:lnSpc>
                <a:spcPct val="100000"/>
              </a:lnSpc>
              <a:spcBef>
                <a:spcPts val="35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146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按一下以編輯母片文字樣式</a:t>
            </a:r>
            <a:endParaRPr b="0" lang="en-US" sz="14600" spc="-1" strike="noStrike">
              <a:solidFill>
                <a:srgbClr val="000000"/>
              </a:solidFill>
              <a:latin typeface="Arial"/>
            </a:endParaRPr>
          </a:p>
          <a:p>
            <a:pPr lvl="1" marL="3390120" indent="-1303920">
              <a:lnSpc>
                <a:spcPct val="100000"/>
              </a:lnSpc>
              <a:spcBef>
                <a:spcPts val="310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1280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12800" spc="-1" strike="noStrike">
              <a:solidFill>
                <a:srgbClr val="000000"/>
              </a:solidFill>
              <a:latin typeface="Arial"/>
            </a:endParaRPr>
          </a:p>
          <a:p>
            <a:pPr lvl="2" marL="5215320" indent="-1042920">
              <a:lnSpc>
                <a:spcPct val="100000"/>
              </a:lnSpc>
              <a:spcBef>
                <a:spcPts val="25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1100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11000" spc="-1" strike="noStrike">
              <a:solidFill>
                <a:srgbClr val="000000"/>
              </a:solidFill>
              <a:latin typeface="Arial"/>
            </a:endParaRPr>
          </a:p>
          <a:p>
            <a:pPr lvl="3" marL="7301520" indent="-104292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910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  <a:p>
            <a:pPr lvl="4" marL="9387720" indent="-104292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910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5" name="PlaceHolder 3"/>
          <p:cNvSpPr>
            <a:spLocks noGrp="1"/>
          </p:cNvSpPr>
          <p:nvPr>
            <p:ph type="dt" idx="34"/>
          </p:nvPr>
        </p:nvSpPr>
        <p:spPr>
          <a:xfrm>
            <a:off x="151200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C7127F6-D38F-4B3C-A74F-F4BFE10D93C6}" type="datetime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1/12/26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6" name="PlaceHolder 4"/>
          <p:cNvSpPr>
            <a:spLocks noGrp="1"/>
          </p:cNvSpPr>
          <p:nvPr>
            <p:ph type="ftr" idx="35"/>
          </p:nvPr>
        </p:nvSpPr>
        <p:spPr>
          <a:xfrm>
            <a:off x="10333080" y="39644640"/>
            <a:ext cx="957708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7" name="PlaceHolder 5"/>
          <p:cNvSpPr>
            <a:spLocks noGrp="1"/>
          </p:cNvSpPr>
          <p:nvPr>
            <p:ph type="sldNum" idx="36"/>
          </p:nvPr>
        </p:nvSpPr>
        <p:spPr>
          <a:xfrm>
            <a:off x="2167452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01299AB-F386-4BF0-B108-528A5583A25D}" type="slidenum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268360" y="13287600"/>
            <a:ext cx="25706880" cy="916848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zh-TW" sz="201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按一下以編輯母片標題樣式</a:t>
            </a:r>
            <a:endParaRPr b="0" lang="en-US" sz="20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4"/>
          </p:nvPr>
        </p:nvSpPr>
        <p:spPr>
          <a:xfrm>
            <a:off x="151200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EB2480A2-F728-42E2-9956-D5012AB3FF86}" type="datetime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1/12/26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5"/>
          </p:nvPr>
        </p:nvSpPr>
        <p:spPr>
          <a:xfrm>
            <a:off x="10333080" y="39644640"/>
            <a:ext cx="957708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6"/>
          </p:nvPr>
        </p:nvSpPr>
        <p:spPr>
          <a:xfrm>
            <a:off x="2167452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83F1EA6-8EFE-493C-8D05-5B61A30B6981}" type="slidenum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zh-TW" sz="201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按一下以編輯母片標題樣式</a:t>
            </a:r>
            <a:endParaRPr b="0" lang="en-US" sz="20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title"/>
          </p:nvPr>
        </p:nvSpPr>
        <p:spPr>
          <a:xfrm>
            <a:off x="1512000" y="9980640"/>
            <a:ext cx="27219240" cy="2822868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t">
            <a:normAutofit/>
          </a:bodyPr>
          <a:p>
            <a:pPr marL="1564560" indent="-1564560">
              <a:lnSpc>
                <a:spcPct val="100000"/>
              </a:lnSpc>
              <a:spcBef>
                <a:spcPts val="350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146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按一下以編輯母片文字樣式</a:t>
            </a:r>
            <a:endParaRPr b="0" lang="en-US" sz="14600" spc="-1" strike="noStrike">
              <a:solidFill>
                <a:srgbClr val="000000"/>
              </a:solidFill>
              <a:latin typeface="Arial"/>
            </a:endParaRPr>
          </a:p>
          <a:p>
            <a:pPr lvl="1" marL="3390120" indent="-1303920">
              <a:lnSpc>
                <a:spcPct val="100000"/>
              </a:lnSpc>
              <a:spcBef>
                <a:spcPts val="3101"/>
              </a:spcBef>
              <a:buClr>
                <a:srgbClr val="000000"/>
              </a:buClr>
              <a:buFont typeface="Arial"/>
              <a:buChar char="–"/>
            </a:pPr>
            <a:r>
              <a:rPr b="0" lang="zh-TW" sz="1280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12800" spc="-1" strike="noStrike">
              <a:solidFill>
                <a:srgbClr val="000000"/>
              </a:solidFill>
              <a:latin typeface="Arial"/>
            </a:endParaRPr>
          </a:p>
          <a:p>
            <a:pPr lvl="2" marL="5215320" indent="-1042920">
              <a:lnSpc>
                <a:spcPct val="100000"/>
              </a:lnSpc>
              <a:spcBef>
                <a:spcPts val="2599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1100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11000" spc="-1" strike="noStrike">
              <a:solidFill>
                <a:srgbClr val="000000"/>
              </a:solidFill>
              <a:latin typeface="Arial"/>
            </a:endParaRPr>
          </a:p>
          <a:p>
            <a:pPr lvl="3" marL="7301520" indent="-104292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Font typeface="Arial"/>
              <a:buChar char="–"/>
            </a:pPr>
            <a:r>
              <a:rPr b="0" lang="zh-TW" sz="910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  <a:p>
            <a:pPr lvl="4" marL="9387720" indent="-104292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Font typeface="Arial"/>
              <a:buChar char="»"/>
            </a:pPr>
            <a:r>
              <a:rPr b="0" lang="zh-TW" sz="910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dt" idx="7"/>
          </p:nvPr>
        </p:nvSpPr>
        <p:spPr>
          <a:xfrm>
            <a:off x="151200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B12C8C21-951D-46FE-8717-6A6FA98A5390}" type="datetime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1/12/26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ftr" idx="8"/>
          </p:nvPr>
        </p:nvSpPr>
        <p:spPr>
          <a:xfrm>
            <a:off x="10333080" y="39644640"/>
            <a:ext cx="957708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sldNum" idx="9"/>
          </p:nvPr>
        </p:nvSpPr>
        <p:spPr>
          <a:xfrm>
            <a:off x="2167452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E59B17E-681E-45B5-A3A4-BC57DF6FF66D}" type="slidenum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2388960" y="27486000"/>
            <a:ext cx="25706880" cy="849528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t">
            <a:normAutofit/>
          </a:bodyPr>
          <a:p>
            <a:pPr indent="0">
              <a:lnSpc>
                <a:spcPct val="100000"/>
              </a:lnSpc>
              <a:buNone/>
            </a:pPr>
            <a:r>
              <a:rPr b="1" lang="zh-TW" sz="18300" spc="-1" strike="noStrike" cap="all">
                <a:solidFill>
                  <a:srgbClr val="000000"/>
                </a:solidFill>
                <a:latin typeface="Calibri"/>
                <a:ea typeface="新細明體"/>
              </a:rPr>
              <a:t>按一下以編輯母片標題樣式</a:t>
            </a:r>
            <a:endParaRPr b="0" lang="en-US" sz="18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2388960" y="18129240"/>
            <a:ext cx="25706880" cy="93567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b">
            <a:normAutofit/>
          </a:bodyPr>
          <a:p>
            <a:pPr marL="432000" indent="-32400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9100" spc="-1" strike="noStrike">
                <a:solidFill>
                  <a:srgbClr val="898989"/>
                </a:solidFill>
                <a:latin typeface="Calibri"/>
                <a:ea typeface="新細明體"/>
              </a:rPr>
              <a:t>按一下以編輯母片文字樣式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dt" idx="10"/>
          </p:nvPr>
        </p:nvSpPr>
        <p:spPr>
          <a:xfrm>
            <a:off x="151200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81B97018-DA9E-4F24-970F-5B38ED1B79FC}" type="datetime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1/12/26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ftr" idx="11"/>
          </p:nvPr>
        </p:nvSpPr>
        <p:spPr>
          <a:xfrm>
            <a:off x="10333080" y="39644640"/>
            <a:ext cx="957708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sldNum" idx="12"/>
          </p:nvPr>
        </p:nvSpPr>
        <p:spPr>
          <a:xfrm>
            <a:off x="2167452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8226BBF-9293-4AB4-82E7-6553041DA4BC}" type="slidenum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zh-TW" sz="201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按一下以編輯母片標題樣式</a:t>
            </a:r>
            <a:endParaRPr b="0" lang="en-US" sz="20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title"/>
          </p:nvPr>
        </p:nvSpPr>
        <p:spPr>
          <a:xfrm>
            <a:off x="1512000" y="9980640"/>
            <a:ext cx="13357440" cy="2822868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t">
            <a:normAutofit/>
          </a:bodyPr>
          <a:p>
            <a:pPr marL="1564560" indent="-1564560">
              <a:lnSpc>
                <a:spcPct val="100000"/>
              </a:lnSpc>
              <a:spcBef>
                <a:spcPts val="310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128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按一下以編輯母片文字樣式</a:t>
            </a:r>
            <a:endParaRPr b="0" lang="en-US" sz="12800" spc="-1" strike="noStrike">
              <a:solidFill>
                <a:srgbClr val="000000"/>
              </a:solidFill>
              <a:latin typeface="Arial"/>
            </a:endParaRPr>
          </a:p>
          <a:p>
            <a:pPr lvl="1" marL="3390120" indent="-1303920">
              <a:lnSpc>
                <a:spcPct val="100000"/>
              </a:lnSpc>
              <a:spcBef>
                <a:spcPts val="2599"/>
              </a:spcBef>
              <a:buClr>
                <a:srgbClr val="000000"/>
              </a:buClr>
              <a:buFont typeface="Arial"/>
              <a:buChar char="–"/>
            </a:pPr>
            <a:r>
              <a:rPr b="0" lang="zh-TW" sz="1100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11000" spc="-1" strike="noStrike">
              <a:solidFill>
                <a:srgbClr val="000000"/>
              </a:solidFill>
              <a:latin typeface="Arial"/>
            </a:endParaRPr>
          </a:p>
          <a:p>
            <a:pPr lvl="2" marL="5215320" indent="-104292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910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  <a:p>
            <a:pPr lvl="3" marL="7301520" indent="-104292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–"/>
            </a:pPr>
            <a:r>
              <a:rPr b="0" lang="zh-TW" sz="820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8200" spc="-1" strike="noStrike">
              <a:solidFill>
                <a:srgbClr val="000000"/>
              </a:solidFill>
              <a:latin typeface="Arial"/>
            </a:endParaRPr>
          </a:p>
          <a:p>
            <a:pPr lvl="4" marL="9387720" indent="-104292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»"/>
            </a:pPr>
            <a:r>
              <a:rPr b="0" lang="zh-TW" sz="820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8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title"/>
          </p:nvPr>
        </p:nvSpPr>
        <p:spPr>
          <a:xfrm>
            <a:off x="15373800" y="9980640"/>
            <a:ext cx="13357440" cy="2822868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t">
            <a:normAutofit/>
          </a:bodyPr>
          <a:p>
            <a:pPr marL="1564560" indent="-1564560">
              <a:lnSpc>
                <a:spcPct val="100000"/>
              </a:lnSpc>
              <a:spcBef>
                <a:spcPts val="310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128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按一下以編輯母片文字樣式</a:t>
            </a:r>
            <a:endParaRPr b="0" lang="en-US" sz="12800" spc="-1" strike="noStrike">
              <a:solidFill>
                <a:srgbClr val="000000"/>
              </a:solidFill>
              <a:latin typeface="Arial"/>
            </a:endParaRPr>
          </a:p>
          <a:p>
            <a:pPr lvl="1" marL="3390120" indent="-1303920">
              <a:lnSpc>
                <a:spcPct val="100000"/>
              </a:lnSpc>
              <a:spcBef>
                <a:spcPts val="2599"/>
              </a:spcBef>
              <a:buClr>
                <a:srgbClr val="000000"/>
              </a:buClr>
              <a:buFont typeface="Arial"/>
              <a:buChar char="–"/>
            </a:pPr>
            <a:r>
              <a:rPr b="0" lang="zh-TW" sz="1100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11000" spc="-1" strike="noStrike">
              <a:solidFill>
                <a:srgbClr val="000000"/>
              </a:solidFill>
              <a:latin typeface="Arial"/>
            </a:endParaRPr>
          </a:p>
          <a:p>
            <a:pPr lvl="2" marL="5215320" indent="-104292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910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  <a:p>
            <a:pPr lvl="3" marL="7301520" indent="-104292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–"/>
            </a:pPr>
            <a:r>
              <a:rPr b="0" lang="zh-TW" sz="820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8200" spc="-1" strike="noStrike">
              <a:solidFill>
                <a:srgbClr val="000000"/>
              </a:solidFill>
              <a:latin typeface="Arial"/>
            </a:endParaRPr>
          </a:p>
          <a:p>
            <a:pPr lvl="4" marL="9387720" indent="-104292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»"/>
            </a:pPr>
            <a:r>
              <a:rPr b="0" lang="zh-TW" sz="820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8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dt" idx="13"/>
          </p:nvPr>
        </p:nvSpPr>
        <p:spPr>
          <a:xfrm>
            <a:off x="151200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C610F33C-8629-4A7F-9107-6149AD298C06}" type="datetime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1/12/26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7" name="PlaceHolder 5"/>
          <p:cNvSpPr>
            <a:spLocks noGrp="1"/>
          </p:cNvSpPr>
          <p:nvPr>
            <p:ph type="ftr" idx="14"/>
          </p:nvPr>
        </p:nvSpPr>
        <p:spPr>
          <a:xfrm>
            <a:off x="10333080" y="39644640"/>
            <a:ext cx="957708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8" name="PlaceHolder 6"/>
          <p:cNvSpPr>
            <a:spLocks noGrp="1"/>
          </p:cNvSpPr>
          <p:nvPr>
            <p:ph type="sldNum" idx="15"/>
          </p:nvPr>
        </p:nvSpPr>
        <p:spPr>
          <a:xfrm>
            <a:off x="2167452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9AC703C-5829-48DA-8E24-5813B25A1C02}" type="slidenum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zh-TW" sz="201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按一下以編輯母片標題樣式</a:t>
            </a:r>
            <a:endParaRPr b="0" lang="en-US" sz="20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1512000" y="9574560"/>
            <a:ext cx="13362840" cy="399024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b">
            <a:normAutofit/>
          </a:bodyPr>
          <a:p>
            <a:pPr marL="432000" indent="-324000">
              <a:lnSpc>
                <a:spcPct val="100000"/>
              </a:lnSpc>
              <a:spcBef>
                <a:spcPts val="25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zh-TW" sz="110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按一下以編輯母片文字樣式</a:t>
            </a:r>
            <a:endParaRPr b="0" lang="en-US" sz="1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title"/>
          </p:nvPr>
        </p:nvSpPr>
        <p:spPr>
          <a:xfrm>
            <a:off x="1512000" y="13564800"/>
            <a:ext cx="13362840" cy="246441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t">
            <a:normAutofit/>
          </a:bodyPr>
          <a:p>
            <a:pPr marL="1564560" indent="-1564560">
              <a:lnSpc>
                <a:spcPct val="100000"/>
              </a:lnSpc>
              <a:spcBef>
                <a:spcPts val="2599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110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按一下以編輯母片文字樣式</a:t>
            </a:r>
            <a:endParaRPr b="0" lang="en-US" sz="11000" spc="-1" strike="noStrike">
              <a:solidFill>
                <a:srgbClr val="000000"/>
              </a:solidFill>
              <a:latin typeface="Arial"/>
            </a:endParaRPr>
          </a:p>
          <a:p>
            <a:pPr lvl="1" marL="3390120" indent="-130392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Font typeface="Arial"/>
              <a:buChar char="–"/>
            </a:pPr>
            <a:r>
              <a:rPr b="0" lang="zh-TW" sz="910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  <a:p>
            <a:pPr lvl="2" marL="5215320" indent="-104292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820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8200" spc="-1" strike="noStrike">
              <a:solidFill>
                <a:srgbClr val="000000"/>
              </a:solidFill>
              <a:latin typeface="Arial"/>
            </a:endParaRPr>
          </a:p>
          <a:p>
            <a:pPr lvl="3" marL="7301520" indent="-104292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Font typeface="Arial"/>
              <a:buChar char="–"/>
            </a:pPr>
            <a:r>
              <a:rPr b="0" lang="zh-TW" sz="730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7300" spc="-1" strike="noStrike">
              <a:solidFill>
                <a:srgbClr val="000000"/>
              </a:solidFill>
              <a:latin typeface="Arial"/>
            </a:endParaRPr>
          </a:p>
          <a:p>
            <a:pPr lvl="4" marL="9387720" indent="-104292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Font typeface="Arial"/>
              <a:buChar char="»"/>
            </a:pPr>
            <a:r>
              <a:rPr b="0" lang="zh-TW" sz="730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7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4"/>
          <p:cNvSpPr>
            <a:spLocks noGrp="1"/>
          </p:cNvSpPr>
          <p:nvPr>
            <p:ph type="body"/>
          </p:nvPr>
        </p:nvSpPr>
        <p:spPr>
          <a:xfrm>
            <a:off x="15363360" y="9574560"/>
            <a:ext cx="13367880" cy="399024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b">
            <a:normAutofit/>
          </a:bodyPr>
          <a:p>
            <a:pPr indent="0">
              <a:lnSpc>
                <a:spcPct val="100000"/>
              </a:lnSpc>
              <a:spcBef>
                <a:spcPts val="2599"/>
              </a:spcBef>
            </a:pPr>
            <a:r>
              <a:rPr b="1" lang="zh-TW" sz="110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按一下以編輯母片文字樣式</a:t>
            </a:r>
            <a:endParaRPr b="0" lang="en-US" sz="1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PlaceHolder 5"/>
          <p:cNvSpPr>
            <a:spLocks noGrp="1"/>
          </p:cNvSpPr>
          <p:nvPr>
            <p:ph type="title"/>
          </p:nvPr>
        </p:nvSpPr>
        <p:spPr>
          <a:xfrm>
            <a:off x="15363360" y="13564800"/>
            <a:ext cx="13367880" cy="246441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t">
            <a:normAutofit/>
          </a:bodyPr>
          <a:p>
            <a:pPr marL="1564560" indent="-1564560">
              <a:lnSpc>
                <a:spcPct val="100000"/>
              </a:lnSpc>
              <a:spcBef>
                <a:spcPts val="2599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110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按一下以編輯母片文字樣式</a:t>
            </a:r>
            <a:endParaRPr b="0" lang="en-US" sz="11000" spc="-1" strike="noStrike">
              <a:solidFill>
                <a:srgbClr val="000000"/>
              </a:solidFill>
              <a:latin typeface="Arial"/>
            </a:endParaRPr>
          </a:p>
          <a:p>
            <a:pPr lvl="1" marL="3390120" indent="-130392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Font typeface="Arial"/>
              <a:buChar char="–"/>
            </a:pPr>
            <a:r>
              <a:rPr b="0" lang="zh-TW" sz="910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  <a:p>
            <a:pPr lvl="2" marL="5215320" indent="-104292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820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8200" spc="-1" strike="noStrike">
              <a:solidFill>
                <a:srgbClr val="000000"/>
              </a:solidFill>
              <a:latin typeface="Arial"/>
            </a:endParaRPr>
          </a:p>
          <a:p>
            <a:pPr lvl="3" marL="7301520" indent="-104292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Font typeface="Arial"/>
              <a:buChar char="–"/>
            </a:pPr>
            <a:r>
              <a:rPr b="0" lang="zh-TW" sz="730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7300" spc="-1" strike="noStrike">
              <a:solidFill>
                <a:srgbClr val="000000"/>
              </a:solidFill>
              <a:latin typeface="Arial"/>
            </a:endParaRPr>
          </a:p>
          <a:p>
            <a:pPr lvl="4" marL="9387720" indent="-104292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Font typeface="Arial"/>
              <a:buChar char="»"/>
            </a:pPr>
            <a:r>
              <a:rPr b="0" lang="zh-TW" sz="730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7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PlaceHolder 6"/>
          <p:cNvSpPr>
            <a:spLocks noGrp="1"/>
          </p:cNvSpPr>
          <p:nvPr>
            <p:ph type="dt" idx="16"/>
          </p:nvPr>
        </p:nvSpPr>
        <p:spPr>
          <a:xfrm>
            <a:off x="151200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86BB45A5-F44A-4CF9-A5BA-73E5DCF99D5A}" type="datetime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1/12/26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1" name="PlaceHolder 7"/>
          <p:cNvSpPr>
            <a:spLocks noGrp="1"/>
          </p:cNvSpPr>
          <p:nvPr>
            <p:ph type="ftr" idx="17"/>
          </p:nvPr>
        </p:nvSpPr>
        <p:spPr>
          <a:xfrm>
            <a:off x="10333080" y="39644640"/>
            <a:ext cx="957708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2" name="PlaceHolder 8"/>
          <p:cNvSpPr>
            <a:spLocks noGrp="1"/>
          </p:cNvSpPr>
          <p:nvPr>
            <p:ph type="sldNum" idx="18"/>
          </p:nvPr>
        </p:nvSpPr>
        <p:spPr>
          <a:xfrm>
            <a:off x="2167452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C3FB3BA-29BC-4E16-89AA-7872730AC2C3}" type="slidenum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1512000" y="1712880"/>
            <a:ext cx="27219240" cy="712908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zh-TW" sz="201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按一下以編輯母片標題樣式</a:t>
            </a:r>
            <a:endParaRPr b="0" lang="en-US" sz="20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 type="dt" idx="19"/>
          </p:nvPr>
        </p:nvSpPr>
        <p:spPr>
          <a:xfrm>
            <a:off x="151200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0907065-889C-4006-90E2-B54F3B99C9B0}" type="datetime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1/12/26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 type="ftr" idx="20"/>
          </p:nvPr>
        </p:nvSpPr>
        <p:spPr>
          <a:xfrm>
            <a:off x="10333080" y="39644640"/>
            <a:ext cx="957708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2" name="PlaceHolder 4"/>
          <p:cNvSpPr>
            <a:spLocks noGrp="1"/>
          </p:cNvSpPr>
          <p:nvPr>
            <p:ph type="sldNum" idx="21"/>
          </p:nvPr>
        </p:nvSpPr>
        <p:spPr>
          <a:xfrm>
            <a:off x="2167452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B78D7EF-A881-444F-A3AC-39A8A62AD01E}" type="slidenum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dt" idx="22"/>
          </p:nvPr>
        </p:nvSpPr>
        <p:spPr>
          <a:xfrm>
            <a:off x="151200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26918C93-4606-4527-A7C2-C030342BD1F7}" type="datetime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1/12/26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90" name="PlaceHolder 2"/>
          <p:cNvSpPr>
            <a:spLocks noGrp="1"/>
          </p:cNvSpPr>
          <p:nvPr>
            <p:ph type="ftr" idx="23"/>
          </p:nvPr>
        </p:nvSpPr>
        <p:spPr>
          <a:xfrm>
            <a:off x="10333080" y="39644640"/>
            <a:ext cx="957708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91" name="PlaceHolder 3"/>
          <p:cNvSpPr>
            <a:spLocks noGrp="1"/>
          </p:cNvSpPr>
          <p:nvPr>
            <p:ph type="sldNum" idx="24"/>
          </p:nvPr>
        </p:nvSpPr>
        <p:spPr>
          <a:xfrm>
            <a:off x="2167452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047C043-6C5C-471F-9F22-AFD8735E5FD1}" type="slidenum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1512000" y="1703160"/>
            <a:ext cx="9950040" cy="724788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b">
            <a:normAutofit/>
          </a:bodyPr>
          <a:p>
            <a:pPr indent="0">
              <a:lnSpc>
                <a:spcPct val="100000"/>
              </a:lnSpc>
              <a:buNone/>
            </a:pPr>
            <a:r>
              <a:rPr b="1" lang="zh-TW" sz="91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按一下以編輯母片標題樣式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 type="title"/>
          </p:nvPr>
        </p:nvSpPr>
        <p:spPr>
          <a:xfrm>
            <a:off x="11824200" y="1703160"/>
            <a:ext cx="16907040" cy="365061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t">
            <a:normAutofit/>
          </a:bodyPr>
          <a:p>
            <a:pPr marL="1564560" indent="-1564560">
              <a:lnSpc>
                <a:spcPct val="100000"/>
              </a:lnSpc>
              <a:spcBef>
                <a:spcPts val="350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146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按一下以編輯母片文字樣式</a:t>
            </a:r>
            <a:endParaRPr b="0" lang="en-US" sz="14600" spc="-1" strike="noStrike">
              <a:solidFill>
                <a:srgbClr val="000000"/>
              </a:solidFill>
              <a:latin typeface="Arial"/>
            </a:endParaRPr>
          </a:p>
          <a:p>
            <a:pPr lvl="1" marL="3390120" indent="-1303920">
              <a:lnSpc>
                <a:spcPct val="100000"/>
              </a:lnSpc>
              <a:spcBef>
                <a:spcPts val="3101"/>
              </a:spcBef>
              <a:buClr>
                <a:srgbClr val="000000"/>
              </a:buClr>
              <a:buFont typeface="Arial"/>
              <a:buChar char="–"/>
            </a:pPr>
            <a:r>
              <a:rPr b="0" lang="zh-TW" sz="1280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12800" spc="-1" strike="noStrike">
              <a:solidFill>
                <a:srgbClr val="000000"/>
              </a:solidFill>
              <a:latin typeface="Arial"/>
            </a:endParaRPr>
          </a:p>
          <a:p>
            <a:pPr lvl="2" marL="5215320" indent="-1042920">
              <a:lnSpc>
                <a:spcPct val="100000"/>
              </a:lnSpc>
              <a:spcBef>
                <a:spcPts val="2599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1100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11000" spc="-1" strike="noStrike">
              <a:solidFill>
                <a:srgbClr val="000000"/>
              </a:solidFill>
              <a:latin typeface="Arial"/>
            </a:endParaRPr>
          </a:p>
          <a:p>
            <a:pPr lvl="3" marL="7301520" indent="-104292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Font typeface="Arial"/>
              <a:buChar char="–"/>
            </a:pPr>
            <a:r>
              <a:rPr b="0" lang="zh-TW" sz="910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  <a:p>
            <a:pPr lvl="4" marL="9387720" indent="-104292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Font typeface="Arial"/>
              <a:buChar char="»"/>
            </a:pPr>
            <a:r>
              <a:rPr b="0" lang="zh-TW" sz="910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9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0" name="PlaceHolder 3"/>
          <p:cNvSpPr>
            <a:spLocks noGrp="1"/>
          </p:cNvSpPr>
          <p:nvPr>
            <p:ph type="body"/>
          </p:nvPr>
        </p:nvSpPr>
        <p:spPr>
          <a:xfrm>
            <a:off x="1512000" y="8950680"/>
            <a:ext cx="9950040" cy="2925828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640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按一下以編輯母片文字樣式</a:t>
            </a:r>
            <a:endParaRPr b="0" lang="en-US" sz="6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1" name="PlaceHolder 4"/>
          <p:cNvSpPr>
            <a:spLocks noGrp="1"/>
          </p:cNvSpPr>
          <p:nvPr>
            <p:ph type="dt" idx="25"/>
          </p:nvPr>
        </p:nvSpPr>
        <p:spPr>
          <a:xfrm>
            <a:off x="151200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C0BD473E-5FC3-4895-B237-2AFA809B67A5}" type="datetime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1/12/26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2" name="PlaceHolder 5"/>
          <p:cNvSpPr>
            <a:spLocks noGrp="1"/>
          </p:cNvSpPr>
          <p:nvPr>
            <p:ph type="ftr" idx="26"/>
          </p:nvPr>
        </p:nvSpPr>
        <p:spPr>
          <a:xfrm>
            <a:off x="10333080" y="39644640"/>
            <a:ext cx="957708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3" name="PlaceHolder 6"/>
          <p:cNvSpPr>
            <a:spLocks noGrp="1"/>
          </p:cNvSpPr>
          <p:nvPr>
            <p:ph type="sldNum" idx="27"/>
          </p:nvPr>
        </p:nvSpPr>
        <p:spPr>
          <a:xfrm>
            <a:off x="21674520" y="39644640"/>
            <a:ext cx="7056720" cy="2277360"/>
          </a:xfrm>
          <a:prstGeom prst="rect">
            <a:avLst/>
          </a:prstGeom>
          <a:noFill/>
          <a:ln w="25560">
            <a:noFill/>
          </a:ln>
        </p:spPr>
        <p:txBody>
          <a:bodyPr lIns="417240" rIns="417240" tIns="208800" bIns="2088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550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05CAC35-276C-4DFA-BE8D-98435D4D26BB}" type="slidenum">
              <a:rPr b="0" lang="en-US" sz="550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55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PlaceHolder 1"/>
          <p:cNvSpPr>
            <a:spLocks noGrp="1"/>
          </p:cNvSpPr>
          <p:nvPr>
            <p:ph type="title"/>
          </p:nvPr>
        </p:nvSpPr>
        <p:spPr>
          <a:xfrm>
            <a:off x="2880360" y="3024720"/>
            <a:ext cx="24482880" cy="604872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ctr" anchorCtr="1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zh-TW" sz="10000" spc="-1" strike="noStrike">
                <a:solidFill>
                  <a:srgbClr val="000000"/>
                </a:solidFill>
                <a:latin typeface="Calibri"/>
                <a:ea typeface="新細明體"/>
              </a:rPr>
              <a:t>中文論文名稱 </a:t>
            </a:r>
            <a:r>
              <a:rPr b="0" lang="en-US" sz="10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0" lang="zh-TW" sz="10000" spc="-1" strike="noStrike">
                <a:solidFill>
                  <a:srgbClr val="000000"/>
                </a:solidFill>
                <a:latin typeface="Calibri"/>
                <a:ea typeface="新細明體"/>
              </a:rPr>
              <a:t>大小</a:t>
            </a:r>
            <a:r>
              <a:rPr b="0" lang="en-US" sz="10000" spc="-1" strike="noStrike">
                <a:solidFill>
                  <a:srgbClr val="000000"/>
                </a:solidFill>
                <a:latin typeface="Calibri"/>
                <a:ea typeface="新細明體"/>
              </a:rPr>
              <a:t>80~136</a:t>
            </a:r>
            <a:r>
              <a:rPr b="0" lang="en-US" sz="10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)</a:t>
            </a:r>
            <a:br>
              <a:rPr sz="10000"/>
            </a:b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姓名  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大小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50~60)</a:t>
            </a:r>
            <a:br>
              <a:rPr sz="5400"/>
            </a:b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學校學系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/</a:t>
            </a: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任職單位職稱 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大小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50~60)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5" name="PlaceHolder 2"/>
          <p:cNvSpPr>
            <a:spLocks noGrp="1"/>
          </p:cNvSpPr>
          <p:nvPr>
            <p:ph/>
          </p:nvPr>
        </p:nvSpPr>
        <p:spPr>
          <a:xfrm>
            <a:off x="2880360" y="9505440"/>
            <a:ext cx="11994480" cy="396036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 indent="0">
              <a:lnSpc>
                <a:spcPct val="100000"/>
              </a:lnSpc>
              <a:spcBef>
                <a:spcPts val="1001"/>
              </a:spcBef>
            </a:pPr>
            <a:r>
              <a:rPr b="1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內容 </a:t>
            </a:r>
            <a:r>
              <a:rPr b="1" lang="en-US" sz="4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1" lang="zh-TW" sz="4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大小</a:t>
            </a:r>
            <a:r>
              <a:rPr b="1" lang="en-US" sz="4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40~50)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6" name="PlaceHolder 3"/>
          <p:cNvSpPr>
            <a:spLocks noGrp="1"/>
          </p:cNvSpPr>
          <p:nvPr>
            <p:ph/>
          </p:nvPr>
        </p:nvSpPr>
        <p:spPr>
          <a:xfrm>
            <a:off x="15363360" y="9505440"/>
            <a:ext cx="11999880" cy="396036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 indent="0">
              <a:lnSpc>
                <a:spcPct val="100000"/>
              </a:lnSpc>
              <a:spcBef>
                <a:spcPts val="1001"/>
              </a:spcBef>
            </a:pPr>
            <a:r>
              <a:rPr b="1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內容 </a:t>
            </a:r>
            <a:r>
              <a:rPr b="1" lang="en-US" sz="4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1" lang="zh-TW" sz="4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大小</a:t>
            </a:r>
            <a:r>
              <a:rPr b="1" lang="en-US" sz="4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40~50)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7" name="PlaceHolder 4"/>
          <p:cNvSpPr>
            <a:spLocks noGrp="1"/>
          </p:cNvSpPr>
          <p:nvPr>
            <p:ph/>
          </p:nvPr>
        </p:nvSpPr>
        <p:spPr>
          <a:xfrm>
            <a:off x="15363360" y="13465800"/>
            <a:ext cx="11999880" cy="2657088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 marL="1564560" indent="-156456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文字或圖示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marL="1564560" indent="-156456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文字或圖示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marL="1564560" indent="-156456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文字或圖示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marL="1564560" indent="-156456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文字或圖示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marL="1564560" indent="-156456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98" name="資料庫圖表 11"/>
          <p:cNvGrpSpPr/>
          <p:nvPr/>
        </p:nvGrpSpPr>
        <p:grpSpPr>
          <a:xfrm>
            <a:off x="17382240" y="17501040"/>
            <a:ext cx="8656200" cy="8356320"/>
            <a:chOff x="17382240" y="17501040"/>
            <a:chExt cx="8656200" cy="8356320"/>
          </a:xfrm>
        </p:grpSpPr>
        <p:sp>
          <p:nvSpPr>
            <p:cNvPr id="499" name=""/>
            <p:cNvSpPr/>
            <p:nvPr/>
          </p:nvSpPr>
          <p:spPr>
            <a:xfrm>
              <a:off x="20449440" y="17501040"/>
              <a:ext cx="2521800" cy="2521800"/>
            </a:xfrm>
            <a:custGeom>
              <a:avLst/>
              <a:gdLst>
                <a:gd name="textAreaLeft" fmla="*/ 0 w 2521800"/>
                <a:gd name="textAreaRight" fmla="*/ 2522160 w 2521800"/>
                <a:gd name="textAreaTop" fmla="*/ 0 h 2521800"/>
                <a:gd name="textAreaBottom" fmla="*/ 2522160 h 2521800"/>
              </a:gdLst>
              <a:ahLst/>
              <a:rect l="textAreaLeft" t="textAreaTop" r="textAreaRight" b="textAreaBottom"/>
              <a:pathLst>
                <a:path w="2521827" h="2521827">
                  <a:moveTo>
                    <a:pt x="0" y="1260914"/>
                  </a:moveTo>
                  <a:cubicBezTo>
                    <a:pt x="0" y="564530"/>
                    <a:pt x="564530" y="0"/>
                    <a:pt x="1260914" y="0"/>
                  </a:cubicBezTo>
                  <a:cubicBezTo>
                    <a:pt x="1957298" y="0"/>
                    <a:pt x="2521828" y="564530"/>
                    <a:pt x="2521828" y="1260914"/>
                  </a:cubicBezTo>
                  <a:cubicBezTo>
                    <a:pt x="2521828" y="1957298"/>
                    <a:pt x="1957298" y="2521828"/>
                    <a:pt x="1260914" y="2521828"/>
                  </a:cubicBezTo>
                  <a:cubicBezTo>
                    <a:pt x="564530" y="2521828"/>
                    <a:pt x="0" y="1957298"/>
                    <a:pt x="0" y="1260914"/>
                  </a:cubicBezTo>
                  <a:close/>
                </a:path>
              </a:pathLst>
            </a:custGeom>
            <a:solidFill>
              <a:srgbClr val="4f81bd"/>
            </a:solidFill>
            <a:ln w="255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440280" rIns="440280" tIns="440280" bIns="44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00" name=""/>
            <p:cNvSpPr/>
            <p:nvPr/>
          </p:nvSpPr>
          <p:spPr>
            <a:xfrm rot="2160000">
              <a:off x="22892040" y="19439280"/>
              <a:ext cx="672840" cy="851040"/>
            </a:xfrm>
            <a:custGeom>
              <a:avLst/>
              <a:gdLst>
                <a:gd name="textAreaLeft" fmla="*/ 0 w 672840"/>
                <a:gd name="textAreaRight" fmla="*/ 673200 w 672840"/>
                <a:gd name="textAreaTop" fmla="*/ 0 h 851040"/>
                <a:gd name="textAreaBottom" fmla="*/ 851400 h 851040"/>
              </a:gdLst>
              <a:ahLst/>
              <a:rect l="textAreaLeft" t="textAreaTop" r="textAreaRight" b="textAreaBottom"/>
              <a:pathLst>
                <a:path w="672820" h="851116">
                  <a:moveTo>
                    <a:pt x="0" y="170223"/>
                  </a:moveTo>
                  <a:lnTo>
                    <a:pt x="336410" y="170223"/>
                  </a:lnTo>
                  <a:lnTo>
                    <a:pt x="336410" y="0"/>
                  </a:lnTo>
                  <a:lnTo>
                    <a:pt x="672820" y="425558"/>
                  </a:lnTo>
                  <a:lnTo>
                    <a:pt x="336410" y="851116"/>
                  </a:lnTo>
                  <a:lnTo>
                    <a:pt x="336410" y="680893"/>
                  </a:lnTo>
                  <a:lnTo>
                    <a:pt x="0" y="680893"/>
                  </a:lnTo>
                  <a:lnTo>
                    <a:pt x="0" y="170223"/>
                  </a:lnTo>
                  <a:close/>
                </a:path>
              </a:pathLst>
            </a:custGeom>
            <a:solidFill>
              <a:srgbClr val="b2c1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201960" tIns="170280" bIns="17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23516640" y="19729800"/>
              <a:ext cx="2521800" cy="2521800"/>
            </a:xfrm>
            <a:custGeom>
              <a:avLst/>
              <a:gdLst>
                <a:gd name="textAreaLeft" fmla="*/ 0 w 2521800"/>
                <a:gd name="textAreaRight" fmla="*/ 2522160 w 2521800"/>
                <a:gd name="textAreaTop" fmla="*/ 0 h 2521800"/>
                <a:gd name="textAreaBottom" fmla="*/ 2522160 h 2521800"/>
              </a:gdLst>
              <a:ahLst/>
              <a:rect l="textAreaLeft" t="textAreaTop" r="textAreaRight" b="textAreaBottom"/>
              <a:pathLst>
                <a:path w="2521827" h="2521827">
                  <a:moveTo>
                    <a:pt x="0" y="1260914"/>
                  </a:moveTo>
                  <a:cubicBezTo>
                    <a:pt x="0" y="564530"/>
                    <a:pt x="564530" y="0"/>
                    <a:pt x="1260914" y="0"/>
                  </a:cubicBezTo>
                  <a:cubicBezTo>
                    <a:pt x="1957298" y="0"/>
                    <a:pt x="2521828" y="564530"/>
                    <a:pt x="2521828" y="1260914"/>
                  </a:cubicBezTo>
                  <a:cubicBezTo>
                    <a:pt x="2521828" y="1957298"/>
                    <a:pt x="1957298" y="2521828"/>
                    <a:pt x="1260914" y="2521828"/>
                  </a:cubicBezTo>
                  <a:cubicBezTo>
                    <a:pt x="564530" y="2521828"/>
                    <a:pt x="0" y="1957298"/>
                    <a:pt x="0" y="1260914"/>
                  </a:cubicBezTo>
                  <a:close/>
                </a:path>
              </a:pathLst>
            </a:custGeom>
            <a:solidFill>
              <a:srgbClr val="4f81bd"/>
            </a:solidFill>
            <a:ln w="255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440280" rIns="440280" tIns="440280" bIns="44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02" name=""/>
            <p:cNvSpPr/>
            <p:nvPr/>
          </p:nvSpPr>
          <p:spPr>
            <a:xfrm rot="17280000">
              <a:off x="23861160" y="22349520"/>
              <a:ext cx="672840" cy="851040"/>
            </a:xfrm>
            <a:custGeom>
              <a:avLst/>
              <a:gdLst>
                <a:gd name="textAreaLeft" fmla="*/ 0 w 672840"/>
                <a:gd name="textAreaRight" fmla="*/ 673200 w 672840"/>
                <a:gd name="textAreaTop" fmla="*/ 0 h 851040"/>
                <a:gd name="textAreaBottom" fmla="*/ 851400 h 851040"/>
              </a:gdLst>
              <a:ahLst/>
              <a:rect l="textAreaLeft" t="textAreaTop" r="textAreaRight" b="textAreaBottom"/>
              <a:pathLst>
                <a:path w="672820" h="851116">
                  <a:moveTo>
                    <a:pt x="672820" y="680893"/>
                  </a:moveTo>
                  <a:lnTo>
                    <a:pt x="336410" y="680893"/>
                  </a:lnTo>
                  <a:lnTo>
                    <a:pt x="336410" y="851116"/>
                  </a:lnTo>
                  <a:lnTo>
                    <a:pt x="0" y="425558"/>
                  </a:lnTo>
                  <a:lnTo>
                    <a:pt x="336410" y="0"/>
                  </a:lnTo>
                  <a:lnTo>
                    <a:pt x="336410" y="170223"/>
                  </a:lnTo>
                  <a:lnTo>
                    <a:pt x="672820" y="170223"/>
                  </a:lnTo>
                  <a:lnTo>
                    <a:pt x="672820" y="680893"/>
                  </a:lnTo>
                  <a:close/>
                </a:path>
              </a:pathLst>
            </a:custGeom>
            <a:solidFill>
              <a:srgbClr val="b2c1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201960" rIns="0" tIns="170280" bIns="17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22345200" y="23335560"/>
              <a:ext cx="2521800" cy="2521800"/>
            </a:xfrm>
            <a:custGeom>
              <a:avLst/>
              <a:gdLst>
                <a:gd name="textAreaLeft" fmla="*/ 0 w 2521800"/>
                <a:gd name="textAreaRight" fmla="*/ 2522160 w 2521800"/>
                <a:gd name="textAreaTop" fmla="*/ 0 h 2521800"/>
                <a:gd name="textAreaBottom" fmla="*/ 2522160 h 2521800"/>
              </a:gdLst>
              <a:ahLst/>
              <a:rect l="textAreaLeft" t="textAreaTop" r="textAreaRight" b="textAreaBottom"/>
              <a:pathLst>
                <a:path w="2521827" h="2521827">
                  <a:moveTo>
                    <a:pt x="0" y="1260914"/>
                  </a:moveTo>
                  <a:cubicBezTo>
                    <a:pt x="0" y="564530"/>
                    <a:pt x="564530" y="0"/>
                    <a:pt x="1260914" y="0"/>
                  </a:cubicBezTo>
                  <a:cubicBezTo>
                    <a:pt x="1957298" y="0"/>
                    <a:pt x="2521828" y="564530"/>
                    <a:pt x="2521828" y="1260914"/>
                  </a:cubicBezTo>
                  <a:cubicBezTo>
                    <a:pt x="2521828" y="1957298"/>
                    <a:pt x="1957298" y="2521828"/>
                    <a:pt x="1260914" y="2521828"/>
                  </a:cubicBezTo>
                  <a:cubicBezTo>
                    <a:pt x="564530" y="2521828"/>
                    <a:pt x="0" y="1957298"/>
                    <a:pt x="0" y="1260914"/>
                  </a:cubicBezTo>
                  <a:close/>
                </a:path>
              </a:pathLst>
            </a:custGeom>
            <a:solidFill>
              <a:srgbClr val="4f81bd"/>
            </a:solidFill>
            <a:ln w="255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440280" rIns="440280" tIns="440280" bIns="44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21393000" y="24170760"/>
              <a:ext cx="672840" cy="851040"/>
            </a:xfrm>
            <a:custGeom>
              <a:avLst/>
              <a:gdLst>
                <a:gd name="textAreaLeft" fmla="*/ 0 w 672840"/>
                <a:gd name="textAreaRight" fmla="*/ 673200 w 672840"/>
                <a:gd name="textAreaTop" fmla="*/ 0 h 851040"/>
                <a:gd name="textAreaBottom" fmla="*/ 851400 h 851040"/>
              </a:gdLst>
              <a:ahLst/>
              <a:rect l="textAreaLeft" t="textAreaTop" r="textAreaRight" b="textAreaBottom"/>
              <a:pathLst>
                <a:path w="672820" h="851116">
                  <a:moveTo>
                    <a:pt x="672820" y="680893"/>
                  </a:moveTo>
                  <a:lnTo>
                    <a:pt x="336410" y="680893"/>
                  </a:lnTo>
                  <a:lnTo>
                    <a:pt x="336410" y="851116"/>
                  </a:lnTo>
                  <a:lnTo>
                    <a:pt x="0" y="425558"/>
                  </a:lnTo>
                  <a:lnTo>
                    <a:pt x="336410" y="0"/>
                  </a:lnTo>
                  <a:lnTo>
                    <a:pt x="336410" y="170223"/>
                  </a:lnTo>
                  <a:lnTo>
                    <a:pt x="672820" y="170223"/>
                  </a:lnTo>
                  <a:lnTo>
                    <a:pt x="672820" y="680893"/>
                  </a:lnTo>
                  <a:close/>
                </a:path>
              </a:pathLst>
            </a:custGeom>
            <a:solidFill>
              <a:srgbClr val="b2c1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201960" rIns="0" tIns="170280" bIns="17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18554040" y="23335560"/>
              <a:ext cx="2521800" cy="2521800"/>
            </a:xfrm>
            <a:custGeom>
              <a:avLst/>
              <a:gdLst>
                <a:gd name="textAreaLeft" fmla="*/ 0 w 2521800"/>
                <a:gd name="textAreaRight" fmla="*/ 2522160 w 2521800"/>
                <a:gd name="textAreaTop" fmla="*/ 0 h 2521800"/>
                <a:gd name="textAreaBottom" fmla="*/ 2522160 h 2521800"/>
              </a:gdLst>
              <a:ahLst/>
              <a:rect l="textAreaLeft" t="textAreaTop" r="textAreaRight" b="textAreaBottom"/>
              <a:pathLst>
                <a:path w="2521827" h="2521827">
                  <a:moveTo>
                    <a:pt x="0" y="1260914"/>
                  </a:moveTo>
                  <a:cubicBezTo>
                    <a:pt x="0" y="564530"/>
                    <a:pt x="564530" y="0"/>
                    <a:pt x="1260914" y="0"/>
                  </a:cubicBezTo>
                  <a:cubicBezTo>
                    <a:pt x="1957298" y="0"/>
                    <a:pt x="2521828" y="564530"/>
                    <a:pt x="2521828" y="1260914"/>
                  </a:cubicBezTo>
                  <a:cubicBezTo>
                    <a:pt x="2521828" y="1957298"/>
                    <a:pt x="1957298" y="2521828"/>
                    <a:pt x="1260914" y="2521828"/>
                  </a:cubicBezTo>
                  <a:cubicBezTo>
                    <a:pt x="564530" y="2521828"/>
                    <a:pt x="0" y="1957298"/>
                    <a:pt x="0" y="1260914"/>
                  </a:cubicBezTo>
                  <a:close/>
                </a:path>
              </a:pathLst>
            </a:custGeom>
            <a:solidFill>
              <a:srgbClr val="4f81bd"/>
            </a:solidFill>
            <a:ln w="255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440280" rIns="440280" tIns="440280" bIns="44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06" name=""/>
            <p:cNvSpPr/>
            <p:nvPr/>
          </p:nvSpPr>
          <p:spPr>
            <a:xfrm rot="4320000">
              <a:off x="18898560" y="22385880"/>
              <a:ext cx="672840" cy="851040"/>
            </a:xfrm>
            <a:custGeom>
              <a:avLst/>
              <a:gdLst>
                <a:gd name="textAreaLeft" fmla="*/ 0 w 672840"/>
                <a:gd name="textAreaRight" fmla="*/ 673200 w 672840"/>
                <a:gd name="textAreaTop" fmla="*/ 0 h 851040"/>
                <a:gd name="textAreaBottom" fmla="*/ 851400 h 851040"/>
              </a:gdLst>
              <a:ahLst/>
              <a:rect l="textAreaLeft" t="textAreaTop" r="textAreaRight" b="textAreaBottom"/>
              <a:pathLst>
                <a:path w="672820" h="851116">
                  <a:moveTo>
                    <a:pt x="672820" y="680893"/>
                  </a:moveTo>
                  <a:lnTo>
                    <a:pt x="336410" y="680893"/>
                  </a:lnTo>
                  <a:lnTo>
                    <a:pt x="336410" y="851116"/>
                  </a:lnTo>
                  <a:lnTo>
                    <a:pt x="0" y="425558"/>
                  </a:lnTo>
                  <a:lnTo>
                    <a:pt x="336410" y="0"/>
                  </a:lnTo>
                  <a:lnTo>
                    <a:pt x="336410" y="170223"/>
                  </a:lnTo>
                  <a:lnTo>
                    <a:pt x="672820" y="170223"/>
                  </a:lnTo>
                  <a:lnTo>
                    <a:pt x="672820" y="680893"/>
                  </a:lnTo>
                  <a:close/>
                </a:path>
              </a:pathLst>
            </a:custGeom>
            <a:solidFill>
              <a:srgbClr val="b2c1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201960" rIns="0" tIns="170280" bIns="17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17382240" y="19729800"/>
              <a:ext cx="2521800" cy="2521800"/>
            </a:xfrm>
            <a:custGeom>
              <a:avLst/>
              <a:gdLst>
                <a:gd name="textAreaLeft" fmla="*/ 0 w 2521800"/>
                <a:gd name="textAreaRight" fmla="*/ 2522160 w 2521800"/>
                <a:gd name="textAreaTop" fmla="*/ 0 h 2521800"/>
                <a:gd name="textAreaBottom" fmla="*/ 2522160 h 2521800"/>
              </a:gdLst>
              <a:ahLst/>
              <a:rect l="textAreaLeft" t="textAreaTop" r="textAreaRight" b="textAreaBottom"/>
              <a:pathLst>
                <a:path w="2521827" h="2521827">
                  <a:moveTo>
                    <a:pt x="0" y="1260914"/>
                  </a:moveTo>
                  <a:cubicBezTo>
                    <a:pt x="0" y="564530"/>
                    <a:pt x="564530" y="0"/>
                    <a:pt x="1260914" y="0"/>
                  </a:cubicBezTo>
                  <a:cubicBezTo>
                    <a:pt x="1957298" y="0"/>
                    <a:pt x="2521828" y="564530"/>
                    <a:pt x="2521828" y="1260914"/>
                  </a:cubicBezTo>
                  <a:cubicBezTo>
                    <a:pt x="2521828" y="1957298"/>
                    <a:pt x="1957298" y="2521828"/>
                    <a:pt x="1260914" y="2521828"/>
                  </a:cubicBezTo>
                  <a:cubicBezTo>
                    <a:pt x="564530" y="2521828"/>
                    <a:pt x="0" y="1957298"/>
                    <a:pt x="0" y="1260914"/>
                  </a:cubicBezTo>
                  <a:close/>
                </a:path>
              </a:pathLst>
            </a:custGeom>
            <a:solidFill>
              <a:srgbClr val="4f81bd"/>
            </a:solidFill>
            <a:ln w="255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440280" rIns="440280" tIns="440280" bIns="44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08" name=""/>
            <p:cNvSpPr/>
            <p:nvPr/>
          </p:nvSpPr>
          <p:spPr>
            <a:xfrm rot="19440000">
              <a:off x="19824840" y="19461600"/>
              <a:ext cx="672840" cy="851040"/>
            </a:xfrm>
            <a:custGeom>
              <a:avLst/>
              <a:gdLst>
                <a:gd name="textAreaLeft" fmla="*/ 0 w 672840"/>
                <a:gd name="textAreaRight" fmla="*/ 673200 w 672840"/>
                <a:gd name="textAreaTop" fmla="*/ 0 h 851040"/>
                <a:gd name="textAreaBottom" fmla="*/ 851400 h 851040"/>
              </a:gdLst>
              <a:ahLst/>
              <a:rect l="textAreaLeft" t="textAreaTop" r="textAreaRight" b="textAreaBottom"/>
              <a:pathLst>
                <a:path w="672820" h="851116">
                  <a:moveTo>
                    <a:pt x="0" y="170223"/>
                  </a:moveTo>
                  <a:lnTo>
                    <a:pt x="336410" y="170223"/>
                  </a:lnTo>
                  <a:lnTo>
                    <a:pt x="336410" y="0"/>
                  </a:lnTo>
                  <a:lnTo>
                    <a:pt x="672820" y="425558"/>
                  </a:lnTo>
                  <a:lnTo>
                    <a:pt x="336410" y="851116"/>
                  </a:lnTo>
                  <a:lnTo>
                    <a:pt x="336410" y="680893"/>
                  </a:lnTo>
                  <a:lnTo>
                    <a:pt x="0" y="680893"/>
                  </a:lnTo>
                  <a:lnTo>
                    <a:pt x="0" y="170223"/>
                  </a:lnTo>
                  <a:close/>
                </a:path>
              </a:pathLst>
            </a:custGeom>
            <a:solidFill>
              <a:srgbClr val="b2c1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201960" tIns="170280" bIns="17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509" name="文字方塊 12"/>
          <p:cNvSpPr txBox="1"/>
          <p:nvPr/>
        </p:nvSpPr>
        <p:spPr>
          <a:xfrm>
            <a:off x="5832720" y="17825760"/>
            <a:ext cx="5256720" cy="1310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100000"/>
              </a:lnSpc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表的說明 </a:t>
            </a: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(</a:t>
            </a: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在表的上方</a:t>
            </a: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)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0" name="文字方塊 13"/>
          <p:cNvSpPr txBox="1"/>
          <p:nvPr/>
        </p:nvSpPr>
        <p:spPr>
          <a:xfrm>
            <a:off x="19514160" y="26571240"/>
            <a:ext cx="5256720" cy="1920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100000"/>
              </a:lnSpc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圖的說明 </a:t>
            </a: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(</a:t>
            </a: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在圖的下方</a:t>
            </a: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)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1" name="PlaceHolder 5"/>
          <p:cNvSpPr>
            <a:spLocks noGrp="1"/>
          </p:cNvSpPr>
          <p:nvPr>
            <p:ph/>
          </p:nvPr>
        </p:nvSpPr>
        <p:spPr>
          <a:xfrm>
            <a:off x="2880360" y="13465800"/>
            <a:ext cx="11994480" cy="2657088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 marL="1564560" indent="-1564560">
              <a:lnSpc>
                <a:spcPct val="100000"/>
              </a:lnSpc>
              <a:spcBef>
                <a:spcPts val="2599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文字或圖示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marL="1564560" indent="-156456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文字或圖示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marL="1564560" indent="-156456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文字或圖示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12" name="表格 15"/>
          <p:cNvGraphicFramePr/>
          <p:nvPr/>
        </p:nvGraphicFramePr>
        <p:xfrm>
          <a:off x="3096360" y="19082520"/>
          <a:ext cx="11700720" cy="3330360"/>
        </p:xfrm>
        <a:graphic>
          <a:graphicData uri="http://schemas.openxmlformats.org/drawingml/2006/table">
            <a:tbl>
              <a:tblPr/>
              <a:tblGrid>
                <a:gridCol w="2340000"/>
                <a:gridCol w="2340000"/>
                <a:gridCol w="2340000"/>
                <a:gridCol w="2340000"/>
                <a:gridCol w="2340720"/>
              </a:tblGrid>
              <a:tr h="166500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en-US" sz="2400" spc="-1" strike="noStrike">
                          <a:solidFill>
                            <a:srgbClr val="ffffff"/>
                          </a:solidFill>
                          <a:latin typeface="+mn-lt"/>
                        </a:rPr>
                        <a:t>1</a:t>
                      </a:r>
                      <a:endParaRPr b="1" lang="en-US" sz="2400" spc="-1" strike="noStrike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en-US" sz="2400" spc="-1" strike="noStrike">
                          <a:solidFill>
                            <a:srgbClr val="ffffff"/>
                          </a:solidFill>
                          <a:latin typeface="+mn-lt"/>
                        </a:rPr>
                        <a:t>2</a:t>
                      </a:r>
                      <a:endParaRPr b="1" lang="en-US" sz="2400" spc="-1" strike="noStrike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en-US" sz="2400" spc="-1" strike="noStrike">
                          <a:solidFill>
                            <a:srgbClr val="ffffff"/>
                          </a:solidFill>
                          <a:latin typeface="+mn-lt"/>
                        </a:rPr>
                        <a:t>3</a:t>
                      </a:r>
                      <a:endParaRPr b="1" lang="en-US" sz="2400" spc="-1" strike="noStrike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en-US" sz="2400" spc="-1" strike="noStrike">
                          <a:solidFill>
                            <a:srgbClr val="ffffff"/>
                          </a:solidFill>
                          <a:latin typeface="+mn-lt"/>
                        </a:rPr>
                        <a:t>4</a:t>
                      </a:r>
                      <a:endParaRPr b="1" lang="en-US" sz="2400" spc="-1" strike="noStrike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en-US" sz="2400" spc="-1" strike="noStrike">
                          <a:solidFill>
                            <a:srgbClr val="ffffff"/>
                          </a:solidFill>
                          <a:latin typeface="+mn-lt"/>
                        </a:rPr>
                        <a:t>5</a:t>
                      </a:r>
                      <a:endParaRPr b="1" lang="en-US" sz="2400" spc="-1" strike="noStrike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66536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en-U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34%</a:t>
                      </a:r>
                      <a:endParaRPr b="0" lang="en-US" sz="24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en-U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24%</a:t>
                      </a:r>
                      <a:endParaRPr b="0" lang="en-US" sz="24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en-U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56%</a:t>
                      </a:r>
                      <a:endParaRPr b="0" lang="en-US" sz="24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en-U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79%</a:t>
                      </a:r>
                      <a:endParaRPr b="0" lang="en-US" sz="24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en-U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36%</a:t>
                      </a:r>
                      <a:endParaRPr b="0" lang="en-US" sz="24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cxnSp>
        <p:nvCxnSpPr>
          <p:cNvPr id="513" name="直線單箭頭接點 2"/>
          <p:cNvCxnSpPr/>
          <p:nvPr/>
        </p:nvCxnSpPr>
        <p:spPr>
          <a:xfrm>
            <a:off x="14761800" y="0"/>
            <a:ext cx="360" cy="288108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514" name="直線單箭頭接點 16"/>
          <p:cNvCxnSpPr/>
          <p:nvPr/>
        </p:nvCxnSpPr>
        <p:spPr>
          <a:xfrm flipH="1">
            <a:off x="27363240" y="4969080"/>
            <a:ext cx="2880720" cy="36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515" name="直線單箭頭接點 17"/>
          <p:cNvCxnSpPr/>
          <p:nvPr/>
        </p:nvCxnSpPr>
        <p:spPr>
          <a:xfrm flipH="1">
            <a:off x="0" y="4969080"/>
            <a:ext cx="2880720" cy="36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516" name="直線單箭頭接點 19"/>
          <p:cNvCxnSpPr/>
          <p:nvPr/>
        </p:nvCxnSpPr>
        <p:spPr>
          <a:xfrm>
            <a:off x="14473800" y="40037040"/>
            <a:ext cx="360" cy="273708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sp>
        <p:nvSpPr>
          <p:cNvPr id="517" name="文字方塊 26"/>
          <p:cNvSpPr txBox="1"/>
          <p:nvPr/>
        </p:nvSpPr>
        <p:spPr>
          <a:xfrm>
            <a:off x="60480" y="5443920"/>
            <a:ext cx="3042720" cy="13543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100000"/>
              </a:lnSpc>
            </a:pPr>
            <a:r>
              <a:rPr b="0" lang="en-US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8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8" name="矩形 27"/>
          <p:cNvSpPr/>
          <p:nvPr/>
        </p:nvSpPr>
        <p:spPr>
          <a:xfrm>
            <a:off x="27363240" y="5465520"/>
            <a:ext cx="3042720" cy="1341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en-US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8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9" name="文字方塊 28"/>
          <p:cNvSpPr txBox="1"/>
          <p:nvPr/>
        </p:nvSpPr>
        <p:spPr>
          <a:xfrm>
            <a:off x="14933880" y="46080"/>
            <a:ext cx="1170720" cy="29523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91440" bIns="91440" anchor="t" vert="eaVert">
            <a:noAutofit/>
          </a:bodyPr>
          <a:p>
            <a:pPr>
              <a:lnSpc>
                <a:spcPct val="100000"/>
              </a:lnSpc>
            </a:pPr>
            <a:r>
              <a:rPr b="0" lang="en-US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0" name="文字方塊 29"/>
          <p:cNvSpPr txBox="1"/>
          <p:nvPr/>
        </p:nvSpPr>
        <p:spPr>
          <a:xfrm>
            <a:off x="14665320" y="39821400"/>
            <a:ext cx="1170720" cy="29523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91440" bIns="91440" anchor="t" vert="eaVert">
            <a:noAutofit/>
          </a:bodyPr>
          <a:p>
            <a:pPr>
              <a:lnSpc>
                <a:spcPct val="100000"/>
              </a:lnSpc>
            </a:pPr>
            <a:r>
              <a:rPr b="0" lang="en-US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1" name="文字方塊 1"/>
          <p:cNvSpPr txBox="1"/>
          <p:nvPr/>
        </p:nvSpPr>
        <p:spPr>
          <a:xfrm>
            <a:off x="17407440" y="1584720"/>
            <a:ext cx="7363440" cy="9234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100000"/>
              </a:lnSpc>
            </a:pPr>
            <a:r>
              <a:rPr b="0" lang="zh-TW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紅線僅為參考，可刪除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PlaceHolder 1"/>
          <p:cNvSpPr>
            <a:spLocks noGrp="1"/>
          </p:cNvSpPr>
          <p:nvPr>
            <p:ph type="title"/>
          </p:nvPr>
        </p:nvSpPr>
        <p:spPr>
          <a:xfrm>
            <a:off x="2880360" y="3024720"/>
            <a:ext cx="24482880" cy="604872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ctr" anchorCtr="1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zh-TW" sz="10000" spc="-1" strike="noStrike">
                <a:solidFill>
                  <a:srgbClr val="000000"/>
                </a:solidFill>
                <a:latin typeface="Calibri"/>
                <a:ea typeface="新細明體"/>
              </a:rPr>
              <a:t>中文論文名稱 </a:t>
            </a:r>
            <a:r>
              <a:rPr b="0" lang="en-US" sz="10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0" lang="zh-TW" sz="10000" spc="-1" strike="noStrike">
                <a:solidFill>
                  <a:srgbClr val="000000"/>
                </a:solidFill>
                <a:latin typeface="Calibri"/>
                <a:ea typeface="新細明體"/>
              </a:rPr>
              <a:t>大小</a:t>
            </a:r>
            <a:r>
              <a:rPr b="0" lang="en-US" sz="10000" spc="-1" strike="noStrike">
                <a:solidFill>
                  <a:srgbClr val="000000"/>
                </a:solidFill>
                <a:latin typeface="Calibri"/>
                <a:ea typeface="新細明體"/>
              </a:rPr>
              <a:t>80~136</a:t>
            </a:r>
            <a:r>
              <a:rPr b="0" lang="en-US" sz="10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)</a:t>
            </a:r>
            <a:br>
              <a:rPr sz="10000"/>
            </a:b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姓名 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大小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50~60)</a:t>
            </a:r>
            <a:br>
              <a:rPr sz="5400"/>
            </a:b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學校學系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/</a:t>
            </a: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任職單位職稱 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大小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50~60)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3" name="PlaceHolder 2"/>
          <p:cNvSpPr>
            <a:spLocks noGrp="1"/>
          </p:cNvSpPr>
          <p:nvPr>
            <p:ph/>
          </p:nvPr>
        </p:nvSpPr>
        <p:spPr>
          <a:xfrm>
            <a:off x="15363360" y="9569880"/>
            <a:ext cx="11999880" cy="3046680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 indent="0">
              <a:lnSpc>
                <a:spcPct val="100000"/>
              </a:lnSpc>
              <a:spcBef>
                <a:spcPts val="1001"/>
              </a:spcBef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四、研究結果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五、結論與建議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4" name="PlaceHolder 3"/>
          <p:cNvSpPr>
            <a:spLocks noGrp="1"/>
          </p:cNvSpPr>
          <p:nvPr>
            <p:ph/>
          </p:nvPr>
        </p:nvSpPr>
        <p:spPr>
          <a:xfrm>
            <a:off x="2880360" y="9574560"/>
            <a:ext cx="11994480" cy="3046248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 indent="0">
              <a:lnSpc>
                <a:spcPct val="100000"/>
              </a:lnSpc>
              <a:spcBef>
                <a:spcPts val="1001"/>
              </a:spcBef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一、研究目的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二、研究架構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三、研究設計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525" name="直線單箭頭接點 2"/>
          <p:cNvCxnSpPr/>
          <p:nvPr/>
        </p:nvCxnSpPr>
        <p:spPr>
          <a:xfrm>
            <a:off x="14761800" y="0"/>
            <a:ext cx="360" cy="288108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526" name="直線單箭頭接點 16"/>
          <p:cNvCxnSpPr/>
          <p:nvPr/>
        </p:nvCxnSpPr>
        <p:spPr>
          <a:xfrm flipH="1">
            <a:off x="27363240" y="4969080"/>
            <a:ext cx="2880720" cy="36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527" name="直線單箭頭接點 17"/>
          <p:cNvCxnSpPr/>
          <p:nvPr/>
        </p:nvCxnSpPr>
        <p:spPr>
          <a:xfrm flipH="1">
            <a:off x="0" y="4969080"/>
            <a:ext cx="2880720" cy="36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528" name="直線單箭頭接點 19"/>
          <p:cNvCxnSpPr/>
          <p:nvPr/>
        </p:nvCxnSpPr>
        <p:spPr>
          <a:xfrm>
            <a:off x="14473800" y="40037040"/>
            <a:ext cx="360" cy="273708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sp>
        <p:nvSpPr>
          <p:cNvPr id="529" name="文字方塊 26"/>
          <p:cNvSpPr txBox="1"/>
          <p:nvPr/>
        </p:nvSpPr>
        <p:spPr>
          <a:xfrm>
            <a:off x="60480" y="5443920"/>
            <a:ext cx="3042720" cy="13543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100000"/>
              </a:lnSpc>
            </a:pPr>
            <a:r>
              <a:rPr b="0" lang="en-US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8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0" name="矩形 27"/>
          <p:cNvSpPr/>
          <p:nvPr/>
        </p:nvSpPr>
        <p:spPr>
          <a:xfrm>
            <a:off x="27363240" y="5465520"/>
            <a:ext cx="3042720" cy="1341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en-US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8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1" name="文字方塊 28"/>
          <p:cNvSpPr txBox="1"/>
          <p:nvPr/>
        </p:nvSpPr>
        <p:spPr>
          <a:xfrm>
            <a:off x="14933880" y="46080"/>
            <a:ext cx="1170720" cy="29523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91440" bIns="91440" anchor="t" vert="eaVert">
            <a:noAutofit/>
          </a:bodyPr>
          <a:p>
            <a:pPr>
              <a:lnSpc>
                <a:spcPct val="100000"/>
              </a:lnSpc>
            </a:pPr>
            <a:r>
              <a:rPr b="0" lang="en-US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2" name="文字方塊 29"/>
          <p:cNvSpPr txBox="1"/>
          <p:nvPr/>
        </p:nvSpPr>
        <p:spPr>
          <a:xfrm>
            <a:off x="14665320" y="39821400"/>
            <a:ext cx="1170720" cy="29523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91440" bIns="91440" anchor="t" vert="eaVert">
            <a:noAutofit/>
          </a:bodyPr>
          <a:p>
            <a:pPr>
              <a:lnSpc>
                <a:spcPct val="100000"/>
              </a:lnSpc>
            </a:pPr>
            <a:r>
              <a:rPr b="0" lang="en-US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3" name="文字方塊 21"/>
          <p:cNvSpPr txBox="1"/>
          <p:nvPr/>
        </p:nvSpPr>
        <p:spPr>
          <a:xfrm>
            <a:off x="5832720" y="17825760"/>
            <a:ext cx="5256720" cy="1310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100000"/>
              </a:lnSpc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表的說明 </a:t>
            </a: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(</a:t>
            </a: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在表的上方</a:t>
            </a: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)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34" name="表格 22"/>
          <p:cNvGraphicFramePr/>
          <p:nvPr/>
        </p:nvGraphicFramePr>
        <p:xfrm>
          <a:off x="3096360" y="19082520"/>
          <a:ext cx="11700720" cy="3330360"/>
        </p:xfrm>
        <a:graphic>
          <a:graphicData uri="http://schemas.openxmlformats.org/drawingml/2006/table">
            <a:tbl>
              <a:tblPr/>
              <a:tblGrid>
                <a:gridCol w="2340000"/>
                <a:gridCol w="2340000"/>
                <a:gridCol w="2340000"/>
                <a:gridCol w="2340000"/>
                <a:gridCol w="2340720"/>
              </a:tblGrid>
              <a:tr h="166500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en-US" sz="2400" spc="-1" strike="noStrike">
                          <a:solidFill>
                            <a:srgbClr val="ffffff"/>
                          </a:solidFill>
                          <a:latin typeface="+mn-lt"/>
                        </a:rPr>
                        <a:t>1</a:t>
                      </a:r>
                      <a:endParaRPr b="1" lang="en-US" sz="2400" spc="-1" strike="noStrike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en-US" sz="2400" spc="-1" strike="noStrike">
                          <a:solidFill>
                            <a:srgbClr val="ffffff"/>
                          </a:solidFill>
                          <a:latin typeface="+mn-lt"/>
                        </a:rPr>
                        <a:t>2</a:t>
                      </a:r>
                      <a:endParaRPr b="1" lang="en-US" sz="2400" spc="-1" strike="noStrike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en-US" sz="2400" spc="-1" strike="noStrike">
                          <a:solidFill>
                            <a:srgbClr val="ffffff"/>
                          </a:solidFill>
                          <a:latin typeface="+mn-lt"/>
                        </a:rPr>
                        <a:t>3</a:t>
                      </a:r>
                      <a:endParaRPr b="1" lang="en-US" sz="2400" spc="-1" strike="noStrike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en-US" sz="2400" spc="-1" strike="noStrike">
                          <a:solidFill>
                            <a:srgbClr val="ffffff"/>
                          </a:solidFill>
                          <a:latin typeface="+mn-lt"/>
                        </a:rPr>
                        <a:t>4</a:t>
                      </a:r>
                      <a:endParaRPr b="1" lang="en-US" sz="2400" spc="-1" strike="noStrike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en-US" sz="2400" spc="-1" strike="noStrike">
                          <a:solidFill>
                            <a:srgbClr val="ffffff"/>
                          </a:solidFill>
                          <a:latin typeface="+mn-lt"/>
                        </a:rPr>
                        <a:t>5</a:t>
                      </a:r>
                      <a:endParaRPr b="1" lang="en-US" sz="2400" spc="-1" strike="noStrike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66536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en-U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34%</a:t>
                      </a:r>
                      <a:endParaRPr b="0" lang="en-US" sz="24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en-U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24%</a:t>
                      </a:r>
                      <a:endParaRPr b="0" lang="en-US" sz="24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en-U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56%</a:t>
                      </a:r>
                      <a:endParaRPr b="0" lang="en-US" sz="24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en-U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79%</a:t>
                      </a:r>
                      <a:endParaRPr b="0" lang="en-US" sz="24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en-US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36%</a:t>
                      </a:r>
                      <a:endParaRPr b="0" lang="en-US" sz="24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grpSp>
        <p:nvGrpSpPr>
          <p:cNvPr id="535" name="資料庫圖表 23"/>
          <p:cNvGrpSpPr/>
          <p:nvPr/>
        </p:nvGrpSpPr>
        <p:grpSpPr>
          <a:xfrm>
            <a:off x="4618440" y="25258320"/>
            <a:ext cx="8656560" cy="8355960"/>
            <a:chOff x="4618440" y="25258320"/>
            <a:chExt cx="8656560" cy="8355960"/>
          </a:xfrm>
        </p:grpSpPr>
        <p:sp>
          <p:nvSpPr>
            <p:cNvPr id="536" name=""/>
            <p:cNvSpPr/>
            <p:nvPr/>
          </p:nvSpPr>
          <p:spPr>
            <a:xfrm>
              <a:off x="7685640" y="25258320"/>
              <a:ext cx="2521800" cy="2521800"/>
            </a:xfrm>
            <a:custGeom>
              <a:avLst/>
              <a:gdLst>
                <a:gd name="textAreaLeft" fmla="*/ 0 w 2521800"/>
                <a:gd name="textAreaRight" fmla="*/ 2522160 w 2521800"/>
                <a:gd name="textAreaTop" fmla="*/ 0 h 2521800"/>
                <a:gd name="textAreaBottom" fmla="*/ 2522160 h 2521800"/>
              </a:gdLst>
              <a:ahLst/>
              <a:rect l="textAreaLeft" t="textAreaTop" r="textAreaRight" b="textAreaBottom"/>
              <a:pathLst>
                <a:path w="2521827" h="2521827">
                  <a:moveTo>
                    <a:pt x="0" y="1260914"/>
                  </a:moveTo>
                  <a:cubicBezTo>
                    <a:pt x="0" y="564530"/>
                    <a:pt x="564530" y="0"/>
                    <a:pt x="1260914" y="0"/>
                  </a:cubicBezTo>
                  <a:cubicBezTo>
                    <a:pt x="1957298" y="0"/>
                    <a:pt x="2521828" y="564530"/>
                    <a:pt x="2521828" y="1260914"/>
                  </a:cubicBezTo>
                  <a:cubicBezTo>
                    <a:pt x="2521828" y="1957298"/>
                    <a:pt x="1957298" y="2521828"/>
                    <a:pt x="1260914" y="2521828"/>
                  </a:cubicBezTo>
                  <a:cubicBezTo>
                    <a:pt x="564530" y="2521828"/>
                    <a:pt x="0" y="1957298"/>
                    <a:pt x="0" y="1260914"/>
                  </a:cubicBezTo>
                  <a:close/>
                </a:path>
              </a:pathLst>
            </a:custGeom>
            <a:solidFill>
              <a:srgbClr val="4f81bd"/>
            </a:solidFill>
            <a:ln w="255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440280" rIns="440280" tIns="440280" bIns="44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37" name=""/>
            <p:cNvSpPr/>
            <p:nvPr/>
          </p:nvSpPr>
          <p:spPr>
            <a:xfrm rot="2160000">
              <a:off x="10128240" y="27196560"/>
              <a:ext cx="672840" cy="851040"/>
            </a:xfrm>
            <a:custGeom>
              <a:avLst/>
              <a:gdLst>
                <a:gd name="textAreaLeft" fmla="*/ 0 w 672840"/>
                <a:gd name="textAreaRight" fmla="*/ 673200 w 672840"/>
                <a:gd name="textAreaTop" fmla="*/ 0 h 851040"/>
                <a:gd name="textAreaBottom" fmla="*/ 851400 h 851040"/>
              </a:gdLst>
              <a:ahLst/>
              <a:rect l="textAreaLeft" t="textAreaTop" r="textAreaRight" b="textAreaBottom"/>
              <a:pathLst>
                <a:path w="672820" h="851116">
                  <a:moveTo>
                    <a:pt x="0" y="170223"/>
                  </a:moveTo>
                  <a:lnTo>
                    <a:pt x="336410" y="170223"/>
                  </a:lnTo>
                  <a:lnTo>
                    <a:pt x="336410" y="0"/>
                  </a:lnTo>
                  <a:lnTo>
                    <a:pt x="672820" y="425558"/>
                  </a:lnTo>
                  <a:lnTo>
                    <a:pt x="336410" y="851116"/>
                  </a:lnTo>
                  <a:lnTo>
                    <a:pt x="336410" y="680893"/>
                  </a:lnTo>
                  <a:lnTo>
                    <a:pt x="0" y="680893"/>
                  </a:lnTo>
                  <a:lnTo>
                    <a:pt x="0" y="170223"/>
                  </a:lnTo>
                  <a:close/>
                </a:path>
              </a:pathLst>
            </a:custGeom>
            <a:solidFill>
              <a:srgbClr val="b2c1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201960" tIns="170280" bIns="17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10753200" y="27487080"/>
              <a:ext cx="2521800" cy="2521800"/>
            </a:xfrm>
            <a:custGeom>
              <a:avLst/>
              <a:gdLst>
                <a:gd name="textAreaLeft" fmla="*/ 0 w 2521800"/>
                <a:gd name="textAreaRight" fmla="*/ 2522160 w 2521800"/>
                <a:gd name="textAreaTop" fmla="*/ 0 h 2521800"/>
                <a:gd name="textAreaBottom" fmla="*/ 2522160 h 2521800"/>
              </a:gdLst>
              <a:ahLst/>
              <a:rect l="textAreaLeft" t="textAreaTop" r="textAreaRight" b="textAreaBottom"/>
              <a:pathLst>
                <a:path w="2521827" h="2521827">
                  <a:moveTo>
                    <a:pt x="0" y="1260914"/>
                  </a:moveTo>
                  <a:cubicBezTo>
                    <a:pt x="0" y="564530"/>
                    <a:pt x="564530" y="0"/>
                    <a:pt x="1260914" y="0"/>
                  </a:cubicBezTo>
                  <a:cubicBezTo>
                    <a:pt x="1957298" y="0"/>
                    <a:pt x="2521828" y="564530"/>
                    <a:pt x="2521828" y="1260914"/>
                  </a:cubicBezTo>
                  <a:cubicBezTo>
                    <a:pt x="2521828" y="1957298"/>
                    <a:pt x="1957298" y="2521828"/>
                    <a:pt x="1260914" y="2521828"/>
                  </a:cubicBezTo>
                  <a:cubicBezTo>
                    <a:pt x="564530" y="2521828"/>
                    <a:pt x="0" y="1957298"/>
                    <a:pt x="0" y="1260914"/>
                  </a:cubicBezTo>
                  <a:close/>
                </a:path>
              </a:pathLst>
            </a:custGeom>
            <a:solidFill>
              <a:srgbClr val="4f81bd"/>
            </a:solidFill>
            <a:ln w="255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440280" rIns="440280" tIns="440280" bIns="44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39" name=""/>
            <p:cNvSpPr/>
            <p:nvPr/>
          </p:nvSpPr>
          <p:spPr>
            <a:xfrm rot="17280000">
              <a:off x="11097360" y="30106800"/>
              <a:ext cx="672840" cy="851040"/>
            </a:xfrm>
            <a:custGeom>
              <a:avLst/>
              <a:gdLst>
                <a:gd name="textAreaLeft" fmla="*/ 0 w 672840"/>
                <a:gd name="textAreaRight" fmla="*/ 673200 w 672840"/>
                <a:gd name="textAreaTop" fmla="*/ 0 h 851040"/>
                <a:gd name="textAreaBottom" fmla="*/ 851400 h 851040"/>
              </a:gdLst>
              <a:ahLst/>
              <a:rect l="textAreaLeft" t="textAreaTop" r="textAreaRight" b="textAreaBottom"/>
              <a:pathLst>
                <a:path w="672820" h="851116">
                  <a:moveTo>
                    <a:pt x="672820" y="680893"/>
                  </a:moveTo>
                  <a:lnTo>
                    <a:pt x="336410" y="680893"/>
                  </a:lnTo>
                  <a:lnTo>
                    <a:pt x="336410" y="851116"/>
                  </a:lnTo>
                  <a:lnTo>
                    <a:pt x="0" y="425558"/>
                  </a:lnTo>
                  <a:lnTo>
                    <a:pt x="336410" y="0"/>
                  </a:lnTo>
                  <a:lnTo>
                    <a:pt x="336410" y="170223"/>
                  </a:lnTo>
                  <a:lnTo>
                    <a:pt x="672820" y="170223"/>
                  </a:lnTo>
                  <a:lnTo>
                    <a:pt x="672820" y="680893"/>
                  </a:lnTo>
                  <a:close/>
                </a:path>
              </a:pathLst>
            </a:custGeom>
            <a:solidFill>
              <a:srgbClr val="b2c1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201960" rIns="0" tIns="170280" bIns="17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9581400" y="31092480"/>
              <a:ext cx="2521800" cy="2521800"/>
            </a:xfrm>
            <a:custGeom>
              <a:avLst/>
              <a:gdLst>
                <a:gd name="textAreaLeft" fmla="*/ 0 w 2521800"/>
                <a:gd name="textAreaRight" fmla="*/ 2522160 w 2521800"/>
                <a:gd name="textAreaTop" fmla="*/ 0 h 2521800"/>
                <a:gd name="textAreaBottom" fmla="*/ 2522160 h 2521800"/>
              </a:gdLst>
              <a:ahLst/>
              <a:rect l="textAreaLeft" t="textAreaTop" r="textAreaRight" b="textAreaBottom"/>
              <a:pathLst>
                <a:path w="2521827" h="2521827">
                  <a:moveTo>
                    <a:pt x="0" y="1260914"/>
                  </a:moveTo>
                  <a:cubicBezTo>
                    <a:pt x="0" y="564530"/>
                    <a:pt x="564530" y="0"/>
                    <a:pt x="1260914" y="0"/>
                  </a:cubicBezTo>
                  <a:cubicBezTo>
                    <a:pt x="1957298" y="0"/>
                    <a:pt x="2521828" y="564530"/>
                    <a:pt x="2521828" y="1260914"/>
                  </a:cubicBezTo>
                  <a:cubicBezTo>
                    <a:pt x="2521828" y="1957298"/>
                    <a:pt x="1957298" y="2521828"/>
                    <a:pt x="1260914" y="2521828"/>
                  </a:cubicBezTo>
                  <a:cubicBezTo>
                    <a:pt x="564530" y="2521828"/>
                    <a:pt x="0" y="1957298"/>
                    <a:pt x="0" y="1260914"/>
                  </a:cubicBezTo>
                  <a:close/>
                </a:path>
              </a:pathLst>
            </a:custGeom>
            <a:solidFill>
              <a:srgbClr val="4f81bd"/>
            </a:solidFill>
            <a:ln w="255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440280" rIns="440280" tIns="440280" bIns="44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8629200" y="31928040"/>
              <a:ext cx="672840" cy="851040"/>
            </a:xfrm>
            <a:custGeom>
              <a:avLst/>
              <a:gdLst>
                <a:gd name="textAreaLeft" fmla="*/ 0 w 672840"/>
                <a:gd name="textAreaRight" fmla="*/ 673200 w 672840"/>
                <a:gd name="textAreaTop" fmla="*/ 0 h 851040"/>
                <a:gd name="textAreaBottom" fmla="*/ 851400 h 851040"/>
              </a:gdLst>
              <a:ahLst/>
              <a:rect l="textAreaLeft" t="textAreaTop" r="textAreaRight" b="textAreaBottom"/>
              <a:pathLst>
                <a:path w="672820" h="851116">
                  <a:moveTo>
                    <a:pt x="672820" y="680893"/>
                  </a:moveTo>
                  <a:lnTo>
                    <a:pt x="336410" y="680893"/>
                  </a:lnTo>
                  <a:lnTo>
                    <a:pt x="336410" y="851116"/>
                  </a:lnTo>
                  <a:lnTo>
                    <a:pt x="0" y="425558"/>
                  </a:lnTo>
                  <a:lnTo>
                    <a:pt x="336410" y="0"/>
                  </a:lnTo>
                  <a:lnTo>
                    <a:pt x="336410" y="170223"/>
                  </a:lnTo>
                  <a:lnTo>
                    <a:pt x="672820" y="170223"/>
                  </a:lnTo>
                  <a:lnTo>
                    <a:pt x="672820" y="680893"/>
                  </a:lnTo>
                  <a:close/>
                </a:path>
              </a:pathLst>
            </a:custGeom>
            <a:solidFill>
              <a:srgbClr val="b2c1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201960" rIns="0" tIns="170280" bIns="17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5790240" y="31092480"/>
              <a:ext cx="2521800" cy="2521800"/>
            </a:xfrm>
            <a:custGeom>
              <a:avLst/>
              <a:gdLst>
                <a:gd name="textAreaLeft" fmla="*/ 0 w 2521800"/>
                <a:gd name="textAreaRight" fmla="*/ 2522160 w 2521800"/>
                <a:gd name="textAreaTop" fmla="*/ 0 h 2521800"/>
                <a:gd name="textAreaBottom" fmla="*/ 2522160 h 2521800"/>
              </a:gdLst>
              <a:ahLst/>
              <a:rect l="textAreaLeft" t="textAreaTop" r="textAreaRight" b="textAreaBottom"/>
              <a:pathLst>
                <a:path w="2521827" h="2521827">
                  <a:moveTo>
                    <a:pt x="0" y="1260914"/>
                  </a:moveTo>
                  <a:cubicBezTo>
                    <a:pt x="0" y="564530"/>
                    <a:pt x="564530" y="0"/>
                    <a:pt x="1260914" y="0"/>
                  </a:cubicBezTo>
                  <a:cubicBezTo>
                    <a:pt x="1957298" y="0"/>
                    <a:pt x="2521828" y="564530"/>
                    <a:pt x="2521828" y="1260914"/>
                  </a:cubicBezTo>
                  <a:cubicBezTo>
                    <a:pt x="2521828" y="1957298"/>
                    <a:pt x="1957298" y="2521828"/>
                    <a:pt x="1260914" y="2521828"/>
                  </a:cubicBezTo>
                  <a:cubicBezTo>
                    <a:pt x="564530" y="2521828"/>
                    <a:pt x="0" y="1957298"/>
                    <a:pt x="0" y="1260914"/>
                  </a:cubicBezTo>
                  <a:close/>
                </a:path>
              </a:pathLst>
            </a:custGeom>
            <a:solidFill>
              <a:srgbClr val="4f81bd"/>
            </a:solidFill>
            <a:ln w="255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440280" rIns="440280" tIns="440280" bIns="44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43" name=""/>
            <p:cNvSpPr/>
            <p:nvPr/>
          </p:nvSpPr>
          <p:spPr>
            <a:xfrm rot="4320000">
              <a:off x="6134760" y="30143160"/>
              <a:ext cx="672840" cy="851040"/>
            </a:xfrm>
            <a:custGeom>
              <a:avLst/>
              <a:gdLst>
                <a:gd name="textAreaLeft" fmla="*/ 0 w 672840"/>
                <a:gd name="textAreaRight" fmla="*/ 673200 w 672840"/>
                <a:gd name="textAreaTop" fmla="*/ 0 h 851040"/>
                <a:gd name="textAreaBottom" fmla="*/ 851400 h 851040"/>
              </a:gdLst>
              <a:ahLst/>
              <a:rect l="textAreaLeft" t="textAreaTop" r="textAreaRight" b="textAreaBottom"/>
              <a:pathLst>
                <a:path w="672820" h="851116">
                  <a:moveTo>
                    <a:pt x="672820" y="680893"/>
                  </a:moveTo>
                  <a:lnTo>
                    <a:pt x="336410" y="680893"/>
                  </a:lnTo>
                  <a:lnTo>
                    <a:pt x="336410" y="851116"/>
                  </a:lnTo>
                  <a:lnTo>
                    <a:pt x="0" y="425558"/>
                  </a:lnTo>
                  <a:lnTo>
                    <a:pt x="336410" y="0"/>
                  </a:lnTo>
                  <a:lnTo>
                    <a:pt x="336410" y="170223"/>
                  </a:lnTo>
                  <a:lnTo>
                    <a:pt x="672820" y="170223"/>
                  </a:lnTo>
                  <a:lnTo>
                    <a:pt x="672820" y="680893"/>
                  </a:lnTo>
                  <a:close/>
                </a:path>
              </a:pathLst>
            </a:custGeom>
            <a:solidFill>
              <a:srgbClr val="b2c1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201960" rIns="0" tIns="170280" bIns="17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4618440" y="27487080"/>
              <a:ext cx="2521800" cy="2521800"/>
            </a:xfrm>
            <a:custGeom>
              <a:avLst/>
              <a:gdLst>
                <a:gd name="textAreaLeft" fmla="*/ 0 w 2521800"/>
                <a:gd name="textAreaRight" fmla="*/ 2522160 w 2521800"/>
                <a:gd name="textAreaTop" fmla="*/ 0 h 2521800"/>
                <a:gd name="textAreaBottom" fmla="*/ 2522160 h 2521800"/>
              </a:gdLst>
              <a:ahLst/>
              <a:rect l="textAreaLeft" t="textAreaTop" r="textAreaRight" b="textAreaBottom"/>
              <a:pathLst>
                <a:path w="2521827" h="2521827">
                  <a:moveTo>
                    <a:pt x="0" y="1260914"/>
                  </a:moveTo>
                  <a:cubicBezTo>
                    <a:pt x="0" y="564530"/>
                    <a:pt x="564530" y="0"/>
                    <a:pt x="1260914" y="0"/>
                  </a:cubicBezTo>
                  <a:cubicBezTo>
                    <a:pt x="1957298" y="0"/>
                    <a:pt x="2521828" y="564530"/>
                    <a:pt x="2521828" y="1260914"/>
                  </a:cubicBezTo>
                  <a:cubicBezTo>
                    <a:pt x="2521828" y="1957298"/>
                    <a:pt x="1957298" y="2521828"/>
                    <a:pt x="1260914" y="2521828"/>
                  </a:cubicBezTo>
                  <a:cubicBezTo>
                    <a:pt x="564530" y="2521828"/>
                    <a:pt x="0" y="1957298"/>
                    <a:pt x="0" y="1260914"/>
                  </a:cubicBezTo>
                  <a:close/>
                </a:path>
              </a:pathLst>
            </a:custGeom>
            <a:solidFill>
              <a:srgbClr val="4f81bd"/>
            </a:solidFill>
            <a:ln w="255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440280" rIns="440280" tIns="440280" bIns="44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45" name=""/>
            <p:cNvSpPr/>
            <p:nvPr/>
          </p:nvSpPr>
          <p:spPr>
            <a:xfrm rot="19440000">
              <a:off x="7061040" y="27218880"/>
              <a:ext cx="672840" cy="851040"/>
            </a:xfrm>
            <a:custGeom>
              <a:avLst/>
              <a:gdLst>
                <a:gd name="textAreaLeft" fmla="*/ 0 w 672840"/>
                <a:gd name="textAreaRight" fmla="*/ 673200 w 672840"/>
                <a:gd name="textAreaTop" fmla="*/ 0 h 851040"/>
                <a:gd name="textAreaBottom" fmla="*/ 851400 h 851040"/>
              </a:gdLst>
              <a:ahLst/>
              <a:rect l="textAreaLeft" t="textAreaTop" r="textAreaRight" b="textAreaBottom"/>
              <a:pathLst>
                <a:path w="672820" h="851116">
                  <a:moveTo>
                    <a:pt x="0" y="170223"/>
                  </a:moveTo>
                  <a:lnTo>
                    <a:pt x="336410" y="170223"/>
                  </a:lnTo>
                  <a:lnTo>
                    <a:pt x="336410" y="0"/>
                  </a:lnTo>
                  <a:lnTo>
                    <a:pt x="672820" y="425558"/>
                  </a:lnTo>
                  <a:lnTo>
                    <a:pt x="336410" y="851116"/>
                  </a:lnTo>
                  <a:lnTo>
                    <a:pt x="336410" y="680893"/>
                  </a:lnTo>
                  <a:lnTo>
                    <a:pt x="0" y="680893"/>
                  </a:lnTo>
                  <a:lnTo>
                    <a:pt x="0" y="170223"/>
                  </a:lnTo>
                  <a:close/>
                </a:path>
              </a:pathLst>
            </a:custGeom>
            <a:solidFill>
              <a:srgbClr val="b2c1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201960" tIns="170280" bIns="170280" anchor="ctr" anchorCtr="1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546" name="文字方塊 24"/>
          <p:cNvSpPr txBox="1"/>
          <p:nvPr/>
        </p:nvSpPr>
        <p:spPr>
          <a:xfrm>
            <a:off x="6249240" y="35503560"/>
            <a:ext cx="5256720" cy="1920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100000"/>
              </a:lnSpc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圖的說明 </a:t>
            </a: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(</a:t>
            </a: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在圖的下方</a:t>
            </a: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)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7" name="文字方塊 18"/>
          <p:cNvSpPr txBox="1"/>
          <p:nvPr/>
        </p:nvSpPr>
        <p:spPr>
          <a:xfrm>
            <a:off x="17407440" y="1584720"/>
            <a:ext cx="7363440" cy="9234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100000"/>
              </a:lnSpc>
            </a:pPr>
            <a:r>
              <a:rPr b="0" lang="zh-TW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紅線僅為參考，可刪除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PlaceHolder 1"/>
          <p:cNvSpPr>
            <a:spLocks noGrp="1"/>
          </p:cNvSpPr>
          <p:nvPr>
            <p:ph type="title"/>
          </p:nvPr>
        </p:nvSpPr>
        <p:spPr>
          <a:xfrm>
            <a:off x="2880360" y="3024720"/>
            <a:ext cx="24482880" cy="604872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ctr" anchorCtr="1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zh-TW" sz="10000" spc="-1" strike="noStrike">
                <a:solidFill>
                  <a:srgbClr val="000000"/>
                </a:solidFill>
                <a:latin typeface="Calibri"/>
                <a:ea typeface="新細明體"/>
              </a:rPr>
              <a:t>中文論文名稱 </a:t>
            </a:r>
            <a:r>
              <a:rPr b="0" lang="en-US" sz="10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0" lang="zh-TW" sz="10000" spc="-1" strike="noStrike">
                <a:solidFill>
                  <a:srgbClr val="000000"/>
                </a:solidFill>
                <a:latin typeface="Calibri"/>
                <a:ea typeface="新細明體"/>
              </a:rPr>
              <a:t>大小</a:t>
            </a:r>
            <a:r>
              <a:rPr b="0" lang="en-US" sz="10000" spc="-1" strike="noStrike">
                <a:solidFill>
                  <a:srgbClr val="000000"/>
                </a:solidFill>
                <a:latin typeface="Calibri"/>
                <a:ea typeface="新細明體"/>
              </a:rPr>
              <a:t>80~136</a:t>
            </a:r>
            <a:r>
              <a:rPr b="0" lang="en-US" sz="10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)</a:t>
            </a:r>
            <a:br>
              <a:rPr sz="10000"/>
            </a:b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姓名 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大小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50~60)</a:t>
            </a:r>
            <a:br>
              <a:rPr sz="5400"/>
            </a:b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學校學系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/</a:t>
            </a: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任職單位職稱 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大小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50~60)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9" name="PlaceHolder 2"/>
          <p:cNvSpPr>
            <a:spLocks noGrp="1"/>
          </p:cNvSpPr>
          <p:nvPr>
            <p:ph/>
          </p:nvPr>
        </p:nvSpPr>
        <p:spPr>
          <a:xfrm>
            <a:off x="2880360" y="9574560"/>
            <a:ext cx="7554960" cy="3046248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 indent="0">
              <a:lnSpc>
                <a:spcPct val="100000"/>
              </a:lnSpc>
              <a:spcBef>
                <a:spcPts val="1199"/>
              </a:spcBef>
            </a:pPr>
            <a:r>
              <a:rPr b="0" lang="zh-TW" sz="4800" spc="-1" strike="noStrike">
                <a:solidFill>
                  <a:srgbClr val="000000"/>
                </a:solidFill>
                <a:latin typeface="Calibri"/>
                <a:ea typeface="新細明體"/>
              </a:rPr>
              <a:t>一、研究目的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199"/>
              </a:spcBef>
            </a:pPr>
            <a:r>
              <a:rPr b="0" lang="zh-TW" sz="4800" spc="-1" strike="noStrike">
                <a:solidFill>
                  <a:srgbClr val="000000"/>
                </a:solidFill>
                <a:latin typeface="Calibri"/>
                <a:ea typeface="新細明體"/>
              </a:rPr>
              <a:t>二、研究架構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550" name="直線單箭頭接點 2"/>
          <p:cNvCxnSpPr/>
          <p:nvPr/>
        </p:nvCxnSpPr>
        <p:spPr>
          <a:xfrm>
            <a:off x="14761800" y="0"/>
            <a:ext cx="360" cy="288108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551" name="直線單箭頭接點 16"/>
          <p:cNvCxnSpPr/>
          <p:nvPr/>
        </p:nvCxnSpPr>
        <p:spPr>
          <a:xfrm flipH="1">
            <a:off x="27363240" y="4969080"/>
            <a:ext cx="2880720" cy="36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552" name="直線單箭頭接點 17"/>
          <p:cNvCxnSpPr/>
          <p:nvPr/>
        </p:nvCxnSpPr>
        <p:spPr>
          <a:xfrm flipH="1">
            <a:off x="0" y="4969080"/>
            <a:ext cx="2880720" cy="36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553" name="直線單箭頭接點 19"/>
          <p:cNvCxnSpPr/>
          <p:nvPr/>
        </p:nvCxnSpPr>
        <p:spPr>
          <a:xfrm>
            <a:off x="14473800" y="40037040"/>
            <a:ext cx="360" cy="273708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sp>
        <p:nvSpPr>
          <p:cNvPr id="554" name="文字方塊 26"/>
          <p:cNvSpPr txBox="1"/>
          <p:nvPr/>
        </p:nvSpPr>
        <p:spPr>
          <a:xfrm>
            <a:off x="60480" y="5443920"/>
            <a:ext cx="3042720" cy="13543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100000"/>
              </a:lnSpc>
            </a:pPr>
            <a:r>
              <a:rPr b="0" lang="en-US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8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5" name="矩形 27"/>
          <p:cNvSpPr/>
          <p:nvPr/>
        </p:nvSpPr>
        <p:spPr>
          <a:xfrm>
            <a:off x="27363240" y="5465520"/>
            <a:ext cx="3042720" cy="1341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en-US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8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6" name="文字方塊 28"/>
          <p:cNvSpPr txBox="1"/>
          <p:nvPr/>
        </p:nvSpPr>
        <p:spPr>
          <a:xfrm>
            <a:off x="14933880" y="46080"/>
            <a:ext cx="1170720" cy="29523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91440" bIns="91440" anchor="t" vert="eaVert">
            <a:noAutofit/>
          </a:bodyPr>
          <a:p>
            <a:pPr>
              <a:lnSpc>
                <a:spcPct val="100000"/>
              </a:lnSpc>
            </a:pPr>
            <a:r>
              <a:rPr b="0" lang="en-US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7" name="文字方塊 29"/>
          <p:cNvSpPr txBox="1"/>
          <p:nvPr/>
        </p:nvSpPr>
        <p:spPr>
          <a:xfrm>
            <a:off x="14665320" y="39821400"/>
            <a:ext cx="1170720" cy="29523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91440" bIns="91440" anchor="t" vert="eaVert">
            <a:noAutofit/>
          </a:bodyPr>
          <a:p>
            <a:pPr>
              <a:lnSpc>
                <a:spcPct val="100000"/>
              </a:lnSpc>
            </a:pPr>
            <a:r>
              <a:rPr b="0" lang="en-US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8" name="內容版面配置區 14"/>
          <p:cNvSpPr txBox="1"/>
          <p:nvPr/>
        </p:nvSpPr>
        <p:spPr>
          <a:xfrm>
            <a:off x="11017440" y="9649440"/>
            <a:ext cx="7848720" cy="3046248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9" name="內容版面配置區 14"/>
          <p:cNvSpPr txBox="1"/>
          <p:nvPr/>
        </p:nvSpPr>
        <p:spPr>
          <a:xfrm>
            <a:off x="19483920" y="9649440"/>
            <a:ext cx="7806960" cy="3046248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0" name="矩形 5"/>
          <p:cNvSpPr/>
          <p:nvPr/>
        </p:nvSpPr>
        <p:spPr>
          <a:xfrm>
            <a:off x="11456280" y="9715320"/>
            <a:ext cx="3841200" cy="823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zh-TW" sz="4800" spc="-1" strike="noStrike">
                <a:solidFill>
                  <a:srgbClr val="000000"/>
                </a:solidFill>
                <a:latin typeface="Calibri"/>
                <a:ea typeface="新細明體"/>
              </a:rPr>
              <a:t>三、研究設計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1" name="矩形 6"/>
          <p:cNvSpPr/>
          <p:nvPr/>
        </p:nvSpPr>
        <p:spPr>
          <a:xfrm>
            <a:off x="11288520" y="12097800"/>
            <a:ext cx="3841200" cy="823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zh-TW" sz="4800" spc="-1" strike="noStrike">
                <a:solidFill>
                  <a:srgbClr val="000000"/>
                </a:solidFill>
                <a:latin typeface="Calibri"/>
                <a:ea typeface="新細明體"/>
              </a:rPr>
              <a:t>四、研究結果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2" name="矩形 8"/>
          <p:cNvSpPr/>
          <p:nvPr/>
        </p:nvSpPr>
        <p:spPr>
          <a:xfrm>
            <a:off x="20018160" y="9715320"/>
            <a:ext cx="4450680" cy="823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zh-TW" sz="4800" spc="-1" strike="noStrike">
                <a:solidFill>
                  <a:srgbClr val="000000"/>
                </a:solidFill>
                <a:latin typeface="Calibri"/>
                <a:ea typeface="新細明體"/>
              </a:rPr>
              <a:t>五、結論與建議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3" name="文字方塊 18"/>
          <p:cNvSpPr txBox="1"/>
          <p:nvPr/>
        </p:nvSpPr>
        <p:spPr>
          <a:xfrm>
            <a:off x="17407440" y="1584720"/>
            <a:ext cx="7363440" cy="9234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100000"/>
              </a:lnSpc>
            </a:pPr>
            <a:r>
              <a:rPr b="0" lang="zh-TW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紅線僅為參考，可刪除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PlaceHolder 1"/>
          <p:cNvSpPr>
            <a:spLocks noGrp="1"/>
          </p:cNvSpPr>
          <p:nvPr>
            <p:ph type="title"/>
          </p:nvPr>
        </p:nvSpPr>
        <p:spPr>
          <a:xfrm>
            <a:off x="2880360" y="3024720"/>
            <a:ext cx="24482880" cy="604872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ctr" anchorCtr="1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zh-TW" sz="10000" spc="-1" strike="noStrike">
                <a:solidFill>
                  <a:srgbClr val="000000"/>
                </a:solidFill>
                <a:latin typeface="Calibri"/>
                <a:ea typeface="新細明體"/>
              </a:rPr>
              <a:t>中文論文名稱 </a:t>
            </a:r>
            <a:r>
              <a:rPr b="0" lang="en-US" sz="10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0" lang="zh-TW" sz="10000" spc="-1" strike="noStrike">
                <a:solidFill>
                  <a:srgbClr val="000000"/>
                </a:solidFill>
                <a:latin typeface="Calibri"/>
                <a:ea typeface="新細明體"/>
              </a:rPr>
              <a:t>大小</a:t>
            </a:r>
            <a:r>
              <a:rPr b="0" lang="en-US" sz="10000" spc="-1" strike="noStrike">
                <a:solidFill>
                  <a:srgbClr val="000000"/>
                </a:solidFill>
                <a:latin typeface="Calibri"/>
                <a:ea typeface="新細明體"/>
              </a:rPr>
              <a:t>80~136</a:t>
            </a:r>
            <a:r>
              <a:rPr b="0" lang="en-US" sz="10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)</a:t>
            </a:r>
            <a:br>
              <a:rPr sz="10000"/>
            </a:b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姓名 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大小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50~60)</a:t>
            </a:r>
            <a:br>
              <a:rPr sz="5400"/>
            </a:b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學校學系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/</a:t>
            </a: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任職單位職稱 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大小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50~60)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5" name="PlaceHolder 2"/>
          <p:cNvSpPr>
            <a:spLocks noGrp="1"/>
          </p:cNvSpPr>
          <p:nvPr>
            <p:ph/>
          </p:nvPr>
        </p:nvSpPr>
        <p:spPr>
          <a:xfrm>
            <a:off x="2940120" y="28985040"/>
            <a:ext cx="24423120" cy="1105164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 indent="0">
              <a:lnSpc>
                <a:spcPct val="100000"/>
              </a:lnSpc>
              <a:spcBef>
                <a:spcPts val="1001"/>
              </a:spcBef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五、結論與建議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6" name="PlaceHolder 3"/>
          <p:cNvSpPr>
            <a:spLocks noGrp="1"/>
          </p:cNvSpPr>
          <p:nvPr>
            <p:ph/>
          </p:nvPr>
        </p:nvSpPr>
        <p:spPr>
          <a:xfrm>
            <a:off x="2880360" y="9574560"/>
            <a:ext cx="11994480" cy="907596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 indent="0">
              <a:lnSpc>
                <a:spcPct val="100000"/>
              </a:lnSpc>
              <a:spcBef>
                <a:spcPts val="1001"/>
              </a:spcBef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一、研究目的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567" name="直線單箭頭接點 2"/>
          <p:cNvCxnSpPr/>
          <p:nvPr/>
        </p:nvCxnSpPr>
        <p:spPr>
          <a:xfrm>
            <a:off x="14761800" y="0"/>
            <a:ext cx="360" cy="288108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568" name="直線單箭頭接點 16"/>
          <p:cNvCxnSpPr/>
          <p:nvPr/>
        </p:nvCxnSpPr>
        <p:spPr>
          <a:xfrm flipH="1">
            <a:off x="27363240" y="4969080"/>
            <a:ext cx="2880720" cy="36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569" name="直線單箭頭接點 17"/>
          <p:cNvCxnSpPr/>
          <p:nvPr/>
        </p:nvCxnSpPr>
        <p:spPr>
          <a:xfrm flipH="1">
            <a:off x="0" y="4969080"/>
            <a:ext cx="2880720" cy="36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570" name="直線單箭頭接點 19"/>
          <p:cNvCxnSpPr/>
          <p:nvPr/>
        </p:nvCxnSpPr>
        <p:spPr>
          <a:xfrm>
            <a:off x="14473800" y="40037040"/>
            <a:ext cx="360" cy="273708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sp>
        <p:nvSpPr>
          <p:cNvPr id="571" name="文字方塊 26"/>
          <p:cNvSpPr txBox="1"/>
          <p:nvPr/>
        </p:nvSpPr>
        <p:spPr>
          <a:xfrm>
            <a:off x="60480" y="5443920"/>
            <a:ext cx="3042720" cy="13543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100000"/>
              </a:lnSpc>
            </a:pPr>
            <a:r>
              <a:rPr b="0" lang="en-US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8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2" name="矩形 27"/>
          <p:cNvSpPr/>
          <p:nvPr/>
        </p:nvSpPr>
        <p:spPr>
          <a:xfrm>
            <a:off x="27363240" y="5465520"/>
            <a:ext cx="3042720" cy="1341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en-US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8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3" name="文字方塊 28"/>
          <p:cNvSpPr txBox="1"/>
          <p:nvPr/>
        </p:nvSpPr>
        <p:spPr>
          <a:xfrm>
            <a:off x="14933880" y="46080"/>
            <a:ext cx="1170720" cy="29523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91440" bIns="91440" anchor="t" vert="eaVert">
            <a:noAutofit/>
          </a:bodyPr>
          <a:p>
            <a:pPr>
              <a:lnSpc>
                <a:spcPct val="100000"/>
              </a:lnSpc>
            </a:pPr>
            <a:r>
              <a:rPr b="0" lang="en-US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4" name="文字方塊 29"/>
          <p:cNvSpPr txBox="1"/>
          <p:nvPr/>
        </p:nvSpPr>
        <p:spPr>
          <a:xfrm>
            <a:off x="14665320" y="39821400"/>
            <a:ext cx="1170720" cy="29523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91440" bIns="91440" anchor="t" vert="eaVert">
            <a:noAutofit/>
          </a:bodyPr>
          <a:p>
            <a:pPr>
              <a:lnSpc>
                <a:spcPct val="100000"/>
              </a:lnSpc>
            </a:pPr>
            <a:r>
              <a:rPr b="0" lang="en-US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5" name="內容版面配置區 14"/>
          <p:cNvSpPr txBox="1"/>
          <p:nvPr/>
        </p:nvSpPr>
        <p:spPr>
          <a:xfrm>
            <a:off x="2940120" y="19154520"/>
            <a:ext cx="11994480" cy="932652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二、研究架構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6" name="內容版面配置區 14"/>
          <p:cNvSpPr txBox="1"/>
          <p:nvPr/>
        </p:nvSpPr>
        <p:spPr>
          <a:xfrm>
            <a:off x="15337800" y="9577440"/>
            <a:ext cx="11994480" cy="907596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三、研究設計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7" name="內容版面配置區 14"/>
          <p:cNvSpPr txBox="1"/>
          <p:nvPr/>
        </p:nvSpPr>
        <p:spPr>
          <a:xfrm>
            <a:off x="15337800" y="19154520"/>
            <a:ext cx="11953440" cy="932652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四、研究成果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8" name="文字方塊 15"/>
          <p:cNvSpPr txBox="1"/>
          <p:nvPr/>
        </p:nvSpPr>
        <p:spPr>
          <a:xfrm>
            <a:off x="17407440" y="1584720"/>
            <a:ext cx="7363440" cy="9234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100000"/>
              </a:lnSpc>
            </a:pPr>
            <a:r>
              <a:rPr b="0" lang="zh-TW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紅線僅為參考，可刪除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PlaceHolder 1"/>
          <p:cNvSpPr>
            <a:spLocks noGrp="1"/>
          </p:cNvSpPr>
          <p:nvPr>
            <p:ph type="title"/>
          </p:nvPr>
        </p:nvSpPr>
        <p:spPr>
          <a:xfrm>
            <a:off x="2880360" y="3024720"/>
            <a:ext cx="24482880" cy="604872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ctr" anchorCtr="1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zh-TW" sz="10000" spc="-1" strike="noStrike">
                <a:solidFill>
                  <a:srgbClr val="000000"/>
                </a:solidFill>
                <a:latin typeface="Calibri"/>
                <a:ea typeface="新細明體"/>
              </a:rPr>
              <a:t>中文論文名稱 </a:t>
            </a:r>
            <a:r>
              <a:rPr b="0" lang="en-US" sz="10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0" lang="zh-TW" sz="10000" spc="-1" strike="noStrike">
                <a:solidFill>
                  <a:srgbClr val="000000"/>
                </a:solidFill>
                <a:latin typeface="Calibri"/>
                <a:ea typeface="新細明體"/>
              </a:rPr>
              <a:t>大小</a:t>
            </a:r>
            <a:r>
              <a:rPr b="0" lang="en-US" sz="10000" spc="-1" strike="noStrike">
                <a:solidFill>
                  <a:srgbClr val="000000"/>
                </a:solidFill>
                <a:latin typeface="Calibri"/>
                <a:ea typeface="新細明體"/>
              </a:rPr>
              <a:t>80~136</a:t>
            </a:r>
            <a:r>
              <a:rPr b="0" lang="en-US" sz="10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)</a:t>
            </a:r>
            <a:br>
              <a:rPr sz="10000"/>
            </a:b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姓名 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大小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50~60)</a:t>
            </a:r>
            <a:br>
              <a:rPr sz="5400"/>
            </a:b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學校學系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/</a:t>
            </a: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任職單位職稱 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(</a:t>
            </a:r>
            <a:r>
              <a:rPr b="0" lang="zh-TW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大小</a:t>
            </a:r>
            <a:r>
              <a:rPr b="0" lang="en-US" sz="54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50~60)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0" name="PlaceHolder 2"/>
          <p:cNvSpPr>
            <a:spLocks noGrp="1"/>
          </p:cNvSpPr>
          <p:nvPr>
            <p:ph/>
          </p:nvPr>
        </p:nvSpPr>
        <p:spPr>
          <a:xfrm>
            <a:off x="3032640" y="33195960"/>
            <a:ext cx="24482880" cy="684072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 indent="0">
              <a:lnSpc>
                <a:spcPct val="100000"/>
              </a:lnSpc>
              <a:spcBef>
                <a:spcPts val="1001"/>
              </a:spcBef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五、結論與建議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1" name="PlaceHolder 3"/>
          <p:cNvSpPr>
            <a:spLocks noGrp="1"/>
          </p:cNvSpPr>
          <p:nvPr>
            <p:ph/>
          </p:nvPr>
        </p:nvSpPr>
        <p:spPr>
          <a:xfrm>
            <a:off x="2880360" y="9574560"/>
            <a:ext cx="24482880" cy="557424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 indent="0">
              <a:lnSpc>
                <a:spcPct val="100000"/>
              </a:lnSpc>
              <a:spcBef>
                <a:spcPts val="1001"/>
              </a:spcBef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一、研究目的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582" name="直線單箭頭接點 2"/>
          <p:cNvCxnSpPr/>
          <p:nvPr/>
        </p:nvCxnSpPr>
        <p:spPr>
          <a:xfrm>
            <a:off x="14761800" y="0"/>
            <a:ext cx="360" cy="288108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583" name="直線單箭頭接點 16"/>
          <p:cNvCxnSpPr/>
          <p:nvPr/>
        </p:nvCxnSpPr>
        <p:spPr>
          <a:xfrm flipH="1">
            <a:off x="27363240" y="4969080"/>
            <a:ext cx="2880720" cy="36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584" name="直線單箭頭接點 17"/>
          <p:cNvCxnSpPr/>
          <p:nvPr/>
        </p:nvCxnSpPr>
        <p:spPr>
          <a:xfrm flipH="1">
            <a:off x="0" y="4969080"/>
            <a:ext cx="2880720" cy="36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585" name="直線單箭頭接點 19"/>
          <p:cNvCxnSpPr/>
          <p:nvPr/>
        </p:nvCxnSpPr>
        <p:spPr>
          <a:xfrm>
            <a:off x="14473800" y="40037040"/>
            <a:ext cx="360" cy="2737080"/>
          </a:xfrm>
          <a:prstGeom prst="straightConnector1">
            <a:avLst/>
          </a:prstGeom>
          <a:ln w="9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</p:cxnSp>
      <p:sp>
        <p:nvSpPr>
          <p:cNvPr id="586" name="文字方塊 26"/>
          <p:cNvSpPr txBox="1"/>
          <p:nvPr/>
        </p:nvSpPr>
        <p:spPr>
          <a:xfrm>
            <a:off x="60480" y="5443920"/>
            <a:ext cx="3042720" cy="13543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100000"/>
              </a:lnSpc>
            </a:pPr>
            <a:r>
              <a:rPr b="0" lang="en-US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8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7" name="矩形 27"/>
          <p:cNvSpPr/>
          <p:nvPr/>
        </p:nvSpPr>
        <p:spPr>
          <a:xfrm>
            <a:off x="27363240" y="5465520"/>
            <a:ext cx="3042720" cy="1341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en-US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82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8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8" name="文字方塊 28"/>
          <p:cNvSpPr txBox="1"/>
          <p:nvPr/>
        </p:nvSpPr>
        <p:spPr>
          <a:xfrm>
            <a:off x="14933880" y="46080"/>
            <a:ext cx="1170720" cy="29523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91440" bIns="91440" anchor="t" vert="eaVert">
            <a:noAutofit/>
          </a:bodyPr>
          <a:p>
            <a:pPr>
              <a:lnSpc>
                <a:spcPct val="100000"/>
              </a:lnSpc>
            </a:pPr>
            <a:r>
              <a:rPr b="0" lang="en-US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9" name="文字方塊 29"/>
          <p:cNvSpPr txBox="1"/>
          <p:nvPr/>
        </p:nvSpPr>
        <p:spPr>
          <a:xfrm>
            <a:off x="14665320" y="39821400"/>
            <a:ext cx="1170720" cy="29523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91440" bIns="91440" anchor="t" vert="eaVert">
            <a:noAutofit/>
          </a:bodyPr>
          <a:p>
            <a:pPr>
              <a:lnSpc>
                <a:spcPct val="100000"/>
              </a:lnSpc>
            </a:pPr>
            <a:r>
              <a:rPr b="0" lang="en-US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8</a:t>
            </a:r>
            <a:r>
              <a:rPr b="0" lang="zh-TW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公分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0" name="內容版面配置區 14"/>
          <p:cNvSpPr txBox="1"/>
          <p:nvPr/>
        </p:nvSpPr>
        <p:spPr>
          <a:xfrm>
            <a:off x="2952360" y="15482160"/>
            <a:ext cx="24482880" cy="557424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二、研究架構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1" name="內容版面配置區 14"/>
          <p:cNvSpPr txBox="1"/>
          <p:nvPr/>
        </p:nvSpPr>
        <p:spPr>
          <a:xfrm>
            <a:off x="2952360" y="21386880"/>
            <a:ext cx="24482880" cy="557424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三、研究設計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2" name="內容版面配置區 14"/>
          <p:cNvSpPr txBox="1"/>
          <p:nvPr/>
        </p:nvSpPr>
        <p:spPr>
          <a:xfrm>
            <a:off x="3032640" y="27291600"/>
            <a:ext cx="24482880" cy="5574240"/>
          </a:xfrm>
          <a:prstGeom prst="rect">
            <a:avLst/>
          </a:prstGeom>
          <a:noFill/>
          <a:ln w="9360">
            <a:solidFill>
              <a:srgbClr val="ff0000"/>
            </a:solidFill>
            <a:round/>
          </a:ln>
        </p:spPr>
        <p:txBody>
          <a:bodyPr lIns="417240" rIns="417240" tIns="208800" bIns="208800" anchor="t">
            <a:norm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zh-TW" sz="4000" spc="-1" strike="noStrike">
                <a:solidFill>
                  <a:srgbClr val="000000"/>
                </a:solidFill>
                <a:latin typeface="Calibri"/>
                <a:ea typeface="新細明體"/>
              </a:rPr>
              <a:t>四、研究結果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3" name="文字方塊 15"/>
          <p:cNvSpPr txBox="1"/>
          <p:nvPr/>
        </p:nvSpPr>
        <p:spPr>
          <a:xfrm>
            <a:off x="17407440" y="1584720"/>
            <a:ext cx="7363440" cy="9234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100000"/>
              </a:lnSpc>
            </a:pPr>
            <a:r>
              <a:rPr b="0" lang="zh-TW" sz="5400" spc="-1" strike="noStrike">
                <a:solidFill>
                  <a:srgbClr val="ff0000"/>
                </a:solidFill>
                <a:latin typeface="Calibri"/>
                <a:ea typeface="新細明體"/>
              </a:rPr>
              <a:t>紅線僅為參考，可刪除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Application>LibreOffice/7.6.4.1$Windows_X86_64 LibreOffice_project/e19e193f88cd6c0525a17fb7a176ed8e6a3e2aa1</Application>
  <AppVersion>15.0000</AppVersion>
  <Words>381</Words>
  <Paragraphs>124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2013-10-02T07:50:40Z</dcterms:created>
  <dc:creator>user</dc:creator>
  <dc:description/>
  <dc:language>zh-TW</dc:language>
  <cp:lastModifiedBy>李威廷</cp:lastModifiedBy>
  <dcterms:modified xsi:type="dcterms:W3CDTF">2024-11-07T02:35:01Z</dcterms:modified>
  <cp:revision>15</cp:revision>
  <dc:subject/>
  <dc:title>中文論文名稱 English Thesis Title 中文名字 English Name 學校及系所名稱</dc:title>
</cp:coreProperties>
</file>